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343" r:id="rId2"/>
    <p:sldId id="257" r:id="rId3"/>
    <p:sldId id="350" r:id="rId4"/>
    <p:sldId id="284" r:id="rId5"/>
    <p:sldId id="351" r:id="rId6"/>
    <p:sldId id="285" r:id="rId7"/>
    <p:sldId id="353" r:id="rId8"/>
    <p:sldId id="360" r:id="rId9"/>
    <p:sldId id="354" r:id="rId10"/>
    <p:sldId id="355" r:id="rId11"/>
    <p:sldId id="356" r:id="rId12"/>
    <p:sldId id="357" r:id="rId13"/>
    <p:sldId id="358" r:id="rId14"/>
    <p:sldId id="359" r:id="rId15"/>
    <p:sldId id="34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E2D0A-EA4E-45FD-AA1D-9050C090D1A4}" v="39" dt="2021-04-24T19:00:43.899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rank (Jenishkumar Dhirajlal Rank)" userId="4f78ba23-3ec8-4db3-a9ee-4dc436597071" providerId="ADAL" clId="{6418DFE9-C107-4029-B243-9358AF96E7F2}"/>
    <pc:docChg chg="undo custSel addSld delSld modSld">
      <pc:chgData name="jrank (Jenishkumar Dhirajlal Rank)" userId="4f78ba23-3ec8-4db3-a9ee-4dc436597071" providerId="ADAL" clId="{6418DFE9-C107-4029-B243-9358AF96E7F2}" dt="2021-04-07T03:04:43.266" v="422" actId="255"/>
      <pc:docMkLst>
        <pc:docMk/>
      </pc:docMkLst>
      <pc:sldChg chg="addSp modSp mod">
        <pc:chgData name="jrank (Jenishkumar Dhirajlal Rank)" userId="4f78ba23-3ec8-4db3-a9ee-4dc436597071" providerId="ADAL" clId="{6418DFE9-C107-4029-B243-9358AF96E7F2}" dt="2021-04-07T03:02:02.865" v="381" actId="255"/>
        <pc:sldMkLst>
          <pc:docMk/>
          <pc:sldMk cId="2276898735" sldId="257"/>
        </pc:sldMkLst>
        <pc:spChg chg="mod">
          <ac:chgData name="jrank (Jenishkumar Dhirajlal Rank)" userId="4f78ba23-3ec8-4db3-a9ee-4dc436597071" providerId="ADAL" clId="{6418DFE9-C107-4029-B243-9358AF96E7F2}" dt="2021-04-07T03:02:02.865" v="381" actId="255"/>
          <ac:spMkLst>
            <pc:docMk/>
            <pc:sldMk cId="2276898735" sldId="257"/>
            <ac:spMk id="19" creationId="{55BA9AC8-EA60-644D-9DDA-B76203EA1E87}"/>
          </ac:spMkLst>
        </pc:spChg>
        <pc:cxnChg chg="add mod">
          <ac:chgData name="jrank (Jenishkumar Dhirajlal Rank)" userId="4f78ba23-3ec8-4db3-a9ee-4dc436597071" providerId="ADAL" clId="{6418DFE9-C107-4029-B243-9358AF96E7F2}" dt="2021-04-07T02:45:36.612" v="7" actId="14100"/>
          <ac:cxnSpMkLst>
            <pc:docMk/>
            <pc:sldMk cId="2276898735" sldId="257"/>
            <ac:cxnSpMk id="3" creationId="{057B24BE-A9FE-4B93-AC59-4C6CFA92D38F}"/>
          </ac:cxnSpMkLst>
        </pc:cxnChg>
      </pc:sldChg>
      <pc:sldChg chg="modSp mod">
        <pc:chgData name="jrank (Jenishkumar Dhirajlal Rank)" userId="4f78ba23-3ec8-4db3-a9ee-4dc436597071" providerId="ADAL" clId="{6418DFE9-C107-4029-B243-9358AF96E7F2}" dt="2021-04-07T03:01:33.708" v="378" actId="255"/>
        <pc:sldMkLst>
          <pc:docMk/>
          <pc:sldMk cId="1255359701" sldId="284"/>
        </pc:sldMkLst>
        <pc:spChg chg="mod">
          <ac:chgData name="jrank (Jenishkumar Dhirajlal Rank)" userId="4f78ba23-3ec8-4db3-a9ee-4dc436597071" providerId="ADAL" clId="{6418DFE9-C107-4029-B243-9358AF96E7F2}" dt="2021-04-07T03:01:33.708" v="378" actId="255"/>
          <ac:spMkLst>
            <pc:docMk/>
            <pc:sldMk cId="1255359701" sldId="284"/>
            <ac:spMk id="8" creationId="{900900CD-B943-934F-857F-30AA913FE9D9}"/>
          </ac:spMkLst>
        </pc:spChg>
      </pc:sldChg>
      <pc:sldChg chg="addSp delSp modSp mod">
        <pc:chgData name="jrank (Jenishkumar Dhirajlal Rank)" userId="4f78ba23-3ec8-4db3-a9ee-4dc436597071" providerId="ADAL" clId="{6418DFE9-C107-4029-B243-9358AF96E7F2}" dt="2021-04-07T03:03:07.469" v="399" actId="255"/>
        <pc:sldMkLst>
          <pc:docMk/>
          <pc:sldMk cId="1640389276" sldId="285"/>
        </pc:sldMkLst>
        <pc:spChg chg="add del mod">
          <ac:chgData name="jrank (Jenishkumar Dhirajlal Rank)" userId="4f78ba23-3ec8-4db3-a9ee-4dc436597071" providerId="ADAL" clId="{6418DFE9-C107-4029-B243-9358AF96E7F2}" dt="2021-04-07T02:47:54.438" v="42" actId="931"/>
          <ac:spMkLst>
            <pc:docMk/>
            <pc:sldMk cId="1640389276" sldId="285"/>
            <ac:spMk id="3" creationId="{5C4FEA22-6D5C-46E6-B374-A9341E077412}"/>
          </ac:spMkLst>
        </pc:spChg>
        <pc:spChg chg="add del mod">
          <ac:chgData name="jrank (Jenishkumar Dhirajlal Rank)" userId="4f78ba23-3ec8-4db3-a9ee-4dc436597071" providerId="ADAL" clId="{6418DFE9-C107-4029-B243-9358AF96E7F2}" dt="2021-04-07T02:48:03.010" v="46" actId="478"/>
          <ac:spMkLst>
            <pc:docMk/>
            <pc:sldMk cId="1640389276" sldId="285"/>
            <ac:spMk id="7" creationId="{191EEFA3-A60C-464B-96E5-56D71C62C70A}"/>
          </ac:spMkLst>
        </pc:spChg>
        <pc:spChg chg="mod">
          <ac:chgData name="jrank (Jenishkumar Dhirajlal Rank)" userId="4f78ba23-3ec8-4db3-a9ee-4dc436597071" providerId="ADAL" clId="{6418DFE9-C107-4029-B243-9358AF96E7F2}" dt="2021-04-07T03:01:43.163" v="379" actId="255"/>
          <ac:spMkLst>
            <pc:docMk/>
            <pc:sldMk cId="1640389276" sldId="285"/>
            <ac:spMk id="9" creationId="{1B6C6BD0-EDC9-7C44-A414-B66D25E34B52}"/>
          </ac:spMkLst>
        </pc:spChg>
        <pc:spChg chg="add del mod">
          <ac:chgData name="jrank (Jenishkumar Dhirajlal Rank)" userId="4f78ba23-3ec8-4db3-a9ee-4dc436597071" providerId="ADAL" clId="{6418DFE9-C107-4029-B243-9358AF96E7F2}" dt="2021-04-07T02:48:23.340" v="51" actId="478"/>
          <ac:spMkLst>
            <pc:docMk/>
            <pc:sldMk cId="1640389276" sldId="285"/>
            <ac:spMk id="10" creationId="{E902B255-1D77-444A-8FE5-889CFBAF87D6}"/>
          </ac:spMkLst>
        </pc:spChg>
        <pc:spChg chg="add del mod">
          <ac:chgData name="jrank (Jenishkumar Dhirajlal Rank)" userId="4f78ba23-3ec8-4db3-a9ee-4dc436597071" providerId="ADAL" clId="{6418DFE9-C107-4029-B243-9358AF96E7F2}" dt="2021-04-07T02:49:01.121" v="62" actId="478"/>
          <ac:spMkLst>
            <pc:docMk/>
            <pc:sldMk cId="1640389276" sldId="285"/>
            <ac:spMk id="14" creationId="{27645C16-BF48-4C78-A2FC-BCEE06752067}"/>
          </ac:spMkLst>
        </pc:spChg>
        <pc:spChg chg="mod">
          <ac:chgData name="jrank (Jenishkumar Dhirajlal Rank)" userId="4f78ba23-3ec8-4db3-a9ee-4dc436597071" providerId="ADAL" clId="{6418DFE9-C107-4029-B243-9358AF96E7F2}" dt="2021-04-07T03:03:02.674" v="398" actId="255"/>
          <ac:spMkLst>
            <pc:docMk/>
            <pc:sldMk cId="1640389276" sldId="285"/>
            <ac:spMk id="19" creationId="{342B2560-FAA9-124F-AD83-8C8D48E03E44}"/>
          </ac:spMkLst>
        </pc:spChg>
        <pc:spChg chg="add del mod">
          <ac:chgData name="jrank (Jenishkumar Dhirajlal Rank)" userId="4f78ba23-3ec8-4db3-a9ee-4dc436597071" providerId="ADAL" clId="{6418DFE9-C107-4029-B243-9358AF96E7F2}" dt="2021-04-07T02:49:32.545" v="71" actId="478"/>
          <ac:spMkLst>
            <pc:docMk/>
            <pc:sldMk cId="1640389276" sldId="285"/>
            <ac:spMk id="20" creationId="{F69F715A-559A-4FC1-8847-C5290247DA93}"/>
          </ac:spMkLst>
        </pc:spChg>
        <pc:spChg chg="del">
          <ac:chgData name="jrank (Jenishkumar Dhirajlal Rank)" userId="4f78ba23-3ec8-4db3-a9ee-4dc436597071" providerId="ADAL" clId="{6418DFE9-C107-4029-B243-9358AF96E7F2}" dt="2021-04-07T02:49:29.495" v="70" actId="478"/>
          <ac:spMkLst>
            <pc:docMk/>
            <pc:sldMk cId="1640389276" sldId="285"/>
            <ac:spMk id="23" creationId="{2B0FE939-6135-8846-B579-79F696C454ED}"/>
          </ac:spMkLst>
        </pc:spChg>
        <pc:spChg chg="mod">
          <ac:chgData name="jrank (Jenishkumar Dhirajlal Rank)" userId="4f78ba23-3ec8-4db3-a9ee-4dc436597071" providerId="ADAL" clId="{6418DFE9-C107-4029-B243-9358AF96E7F2}" dt="2021-04-07T03:03:07.469" v="399" actId="255"/>
          <ac:spMkLst>
            <pc:docMk/>
            <pc:sldMk cId="1640389276" sldId="285"/>
            <ac:spMk id="24" creationId="{996C3DD2-045C-6945-B783-8067FCC3CDF9}"/>
          </ac:spMkLst>
        </pc:spChg>
        <pc:picChg chg="add del mod modCrop">
          <ac:chgData name="jrank (Jenishkumar Dhirajlal Rank)" userId="4f78ba23-3ec8-4db3-a9ee-4dc436597071" providerId="ADAL" clId="{6418DFE9-C107-4029-B243-9358AF96E7F2}" dt="2021-04-07T02:49:00.136" v="61" actId="478"/>
          <ac:picMkLst>
            <pc:docMk/>
            <pc:sldMk cId="1640389276" sldId="285"/>
            <ac:picMk id="5" creationId="{3B9A4170-8185-4A3E-8760-E3EF0CA276D3}"/>
          </ac:picMkLst>
        </pc:picChg>
        <pc:picChg chg="add del mod">
          <ac:chgData name="jrank (Jenishkumar Dhirajlal Rank)" userId="4f78ba23-3ec8-4db3-a9ee-4dc436597071" providerId="ADAL" clId="{6418DFE9-C107-4029-B243-9358AF96E7F2}" dt="2021-04-07T02:51:27.346" v="118" actId="478"/>
          <ac:picMkLst>
            <pc:docMk/>
            <pc:sldMk cId="1640389276" sldId="285"/>
            <ac:picMk id="12" creationId="{C803E3DC-79FC-47FB-B2EB-5F0601079654}"/>
          </ac:picMkLst>
        </pc:picChg>
        <pc:picChg chg="add mod">
          <ac:chgData name="jrank (Jenishkumar Dhirajlal Rank)" userId="4f78ba23-3ec8-4db3-a9ee-4dc436597071" providerId="ADAL" clId="{6418DFE9-C107-4029-B243-9358AF96E7F2}" dt="2021-04-07T02:49:25.023" v="69" actId="14100"/>
          <ac:picMkLst>
            <pc:docMk/>
            <pc:sldMk cId="1640389276" sldId="285"/>
            <ac:picMk id="16" creationId="{AB4F66D7-9A7C-484C-9A62-9051DD942FCB}"/>
          </ac:picMkLst>
        </pc:picChg>
        <pc:picChg chg="add del mod">
          <ac:chgData name="jrank (Jenishkumar Dhirajlal Rank)" userId="4f78ba23-3ec8-4db3-a9ee-4dc436597071" providerId="ADAL" clId="{6418DFE9-C107-4029-B243-9358AF96E7F2}" dt="2021-04-07T02:48:33.695" v="54" actId="478"/>
          <ac:picMkLst>
            <pc:docMk/>
            <pc:sldMk cId="1640389276" sldId="285"/>
            <ac:picMk id="17" creationId="{482EFCAF-BE56-40D6-A160-C718D878B52D}"/>
          </ac:picMkLst>
        </pc:picChg>
        <pc:picChg chg="add mod">
          <ac:chgData name="jrank (Jenishkumar Dhirajlal Rank)" userId="4f78ba23-3ec8-4db3-a9ee-4dc436597071" providerId="ADAL" clId="{6418DFE9-C107-4029-B243-9358AF96E7F2}" dt="2021-04-07T02:51:44.354" v="124" actId="14100"/>
          <ac:picMkLst>
            <pc:docMk/>
            <pc:sldMk cId="1640389276" sldId="285"/>
            <ac:picMk id="22" creationId="{B78306D7-155D-4A3C-8CA9-797368C4CB3E}"/>
          </ac:picMkLst>
        </pc:picChg>
        <pc:picChg chg="del">
          <ac:chgData name="jrank (Jenishkumar Dhirajlal Rank)" userId="4f78ba23-3ec8-4db3-a9ee-4dc436597071" providerId="ADAL" clId="{6418DFE9-C107-4029-B243-9358AF96E7F2}" dt="2021-04-07T02:48:22.207" v="50" actId="478"/>
          <ac:picMkLst>
            <pc:docMk/>
            <pc:sldMk cId="1640389276" sldId="285"/>
            <ac:picMk id="36" creationId="{D125A9C2-4641-3146-8396-D22F8ACF5A7E}"/>
          </ac:picMkLst>
        </pc:picChg>
        <pc:picChg chg="del">
          <ac:chgData name="jrank (Jenishkumar Dhirajlal Rank)" userId="4f78ba23-3ec8-4db3-a9ee-4dc436597071" providerId="ADAL" clId="{6418DFE9-C107-4029-B243-9358AF96E7F2}" dt="2021-04-07T02:46:27.660" v="41" actId="478"/>
          <ac:picMkLst>
            <pc:docMk/>
            <pc:sldMk cId="1640389276" sldId="285"/>
            <ac:picMk id="38" creationId="{9D46B1A3-C5DA-C34C-93E4-11360375C631}"/>
          </ac:picMkLst>
        </pc:picChg>
        <pc:picChg chg="del">
          <ac:chgData name="jrank (Jenishkumar Dhirajlal Rank)" userId="4f78ba23-3ec8-4db3-a9ee-4dc436597071" providerId="ADAL" clId="{6418DFE9-C107-4029-B243-9358AF96E7F2}" dt="2021-04-07T02:47:58.826" v="43" actId="478"/>
          <ac:picMkLst>
            <pc:docMk/>
            <pc:sldMk cId="1640389276" sldId="285"/>
            <ac:picMk id="40" creationId="{3C0B9D68-8F30-E84F-9E2F-573FAA18E186}"/>
          </ac:picMkLst>
        </pc:picChg>
      </pc:sldChg>
      <pc:sldChg chg="modSp mod">
        <pc:chgData name="jrank (Jenishkumar Dhirajlal Rank)" userId="4f78ba23-3ec8-4db3-a9ee-4dc436597071" providerId="ADAL" clId="{6418DFE9-C107-4029-B243-9358AF96E7F2}" dt="2021-04-07T03:00:55.858" v="377" actId="207"/>
        <pc:sldMkLst>
          <pc:docMk/>
          <pc:sldMk cId="1833365833" sldId="343"/>
        </pc:sldMkLst>
        <pc:spChg chg="mod">
          <ac:chgData name="jrank (Jenishkumar Dhirajlal Rank)" userId="4f78ba23-3ec8-4db3-a9ee-4dc436597071" providerId="ADAL" clId="{6418DFE9-C107-4029-B243-9358AF96E7F2}" dt="2021-04-07T03:00:55.858" v="377" actId="207"/>
          <ac:spMkLst>
            <pc:docMk/>
            <pc:sldMk cId="1833365833" sldId="343"/>
            <ac:spMk id="5" creationId="{B0F6D6CF-8D73-6643-A348-53AAE29FD1C2}"/>
          </ac:spMkLst>
        </pc:spChg>
      </pc:sldChg>
      <pc:sldChg chg="modSp mod">
        <pc:chgData name="jrank (Jenishkumar Dhirajlal Rank)" userId="4f78ba23-3ec8-4db3-a9ee-4dc436597071" providerId="ADAL" clId="{6418DFE9-C107-4029-B243-9358AF96E7F2}" dt="2021-04-07T03:04:43.266" v="422" actId="255"/>
        <pc:sldMkLst>
          <pc:docMk/>
          <pc:sldMk cId="3512217245" sldId="347"/>
        </pc:sldMkLst>
        <pc:spChg chg="mod">
          <ac:chgData name="jrank (Jenishkumar Dhirajlal Rank)" userId="4f78ba23-3ec8-4db3-a9ee-4dc436597071" providerId="ADAL" clId="{6418DFE9-C107-4029-B243-9358AF96E7F2}" dt="2021-04-07T03:04:43.266" v="422" actId="255"/>
          <ac:spMkLst>
            <pc:docMk/>
            <pc:sldMk cId="3512217245" sldId="347"/>
            <ac:spMk id="2" creationId="{E1353100-3076-4726-B6E8-AE7CD2CCFA3F}"/>
          </ac:spMkLst>
        </pc:spChg>
      </pc:sldChg>
      <pc:sldChg chg="modSp mod">
        <pc:chgData name="jrank (Jenishkumar Dhirajlal Rank)" userId="4f78ba23-3ec8-4db3-a9ee-4dc436597071" providerId="ADAL" clId="{6418DFE9-C107-4029-B243-9358AF96E7F2}" dt="2021-04-07T03:01:57.433" v="380" actId="255"/>
        <pc:sldMkLst>
          <pc:docMk/>
          <pc:sldMk cId="971976701" sldId="350"/>
        </pc:sldMkLst>
        <pc:spChg chg="mod">
          <ac:chgData name="jrank (Jenishkumar Dhirajlal Rank)" userId="4f78ba23-3ec8-4db3-a9ee-4dc436597071" providerId="ADAL" clId="{6418DFE9-C107-4029-B243-9358AF96E7F2}" dt="2021-04-07T03:01:57.433" v="380" actId="255"/>
          <ac:spMkLst>
            <pc:docMk/>
            <pc:sldMk cId="971976701" sldId="350"/>
            <ac:spMk id="4" creationId="{E5E51183-D0D9-A74B-94F0-9EC0104A75F3}"/>
          </ac:spMkLst>
        </pc:spChg>
        <pc:spChg chg="mod">
          <ac:chgData name="jrank (Jenishkumar Dhirajlal Rank)" userId="4f78ba23-3ec8-4db3-a9ee-4dc436597071" providerId="ADAL" clId="{6418DFE9-C107-4029-B243-9358AF96E7F2}" dt="2021-04-07T02:44:56.003" v="2" actId="1076"/>
          <ac:spMkLst>
            <pc:docMk/>
            <pc:sldMk cId="971976701" sldId="350"/>
            <ac:spMk id="5" creationId="{319ED1B1-6FE0-FA43-95C4-366DBD1F1305}"/>
          </ac:spMkLst>
        </pc:spChg>
      </pc:sldChg>
      <pc:sldChg chg="modSp mod">
        <pc:chgData name="jrank (Jenishkumar Dhirajlal Rank)" userId="4f78ba23-3ec8-4db3-a9ee-4dc436597071" providerId="ADAL" clId="{6418DFE9-C107-4029-B243-9358AF96E7F2}" dt="2021-04-07T03:02:11.449" v="382" actId="255"/>
        <pc:sldMkLst>
          <pc:docMk/>
          <pc:sldMk cId="3449978369" sldId="351"/>
        </pc:sldMkLst>
        <pc:spChg chg="mod">
          <ac:chgData name="jrank (Jenishkumar Dhirajlal Rank)" userId="4f78ba23-3ec8-4db3-a9ee-4dc436597071" providerId="ADAL" clId="{6418DFE9-C107-4029-B243-9358AF96E7F2}" dt="2021-04-07T03:02:11.449" v="382" actId="255"/>
          <ac:spMkLst>
            <pc:docMk/>
            <pc:sldMk cId="3449978369" sldId="351"/>
            <ac:spMk id="2" creationId="{26574BA9-8741-4C3C-AD2E-50EB0D80867B}"/>
          </ac:spMkLst>
        </pc:spChg>
        <pc:picChg chg="mod">
          <ac:chgData name="jrank (Jenishkumar Dhirajlal Rank)" userId="4f78ba23-3ec8-4db3-a9ee-4dc436597071" providerId="ADAL" clId="{6418DFE9-C107-4029-B243-9358AF96E7F2}" dt="2021-04-07T02:46:05.666" v="18" actId="1035"/>
          <ac:picMkLst>
            <pc:docMk/>
            <pc:sldMk cId="3449978369" sldId="351"/>
            <ac:picMk id="5" creationId="{E0AE769D-49DC-4C5E-8942-3C805714CEE6}"/>
          </ac:picMkLst>
        </pc:picChg>
      </pc:sldChg>
      <pc:sldChg chg="add del">
        <pc:chgData name="jrank (Jenishkumar Dhirajlal Rank)" userId="4f78ba23-3ec8-4db3-a9ee-4dc436597071" providerId="ADAL" clId="{6418DFE9-C107-4029-B243-9358AF96E7F2}" dt="2021-04-07T02:50:30.119" v="97" actId="2696"/>
        <pc:sldMkLst>
          <pc:docMk/>
          <pc:sldMk cId="3639912263" sldId="352"/>
        </pc:sldMkLst>
      </pc:sldChg>
      <pc:sldChg chg="addSp delSp modSp add mod">
        <pc:chgData name="jrank (Jenishkumar Dhirajlal Rank)" userId="4f78ba23-3ec8-4db3-a9ee-4dc436597071" providerId="ADAL" clId="{6418DFE9-C107-4029-B243-9358AF96E7F2}" dt="2021-04-07T03:02:58.414" v="397" actId="255"/>
        <pc:sldMkLst>
          <pc:docMk/>
          <pc:sldMk cId="1734136604" sldId="353"/>
        </pc:sldMkLst>
        <pc:spChg chg="mod">
          <ac:chgData name="jrank (Jenishkumar Dhirajlal Rank)" userId="4f78ba23-3ec8-4db3-a9ee-4dc436597071" providerId="ADAL" clId="{6418DFE9-C107-4029-B243-9358AF96E7F2}" dt="2021-04-07T03:02:39.860" v="393" actId="255"/>
          <ac:spMkLst>
            <pc:docMk/>
            <pc:sldMk cId="1734136604" sldId="353"/>
            <ac:spMk id="9" creationId="{1B6C6BD0-EDC9-7C44-A414-B66D25E34B52}"/>
          </ac:spMkLst>
        </pc:spChg>
        <pc:spChg chg="mod">
          <ac:chgData name="jrank (Jenishkumar Dhirajlal Rank)" userId="4f78ba23-3ec8-4db3-a9ee-4dc436597071" providerId="ADAL" clId="{6418DFE9-C107-4029-B243-9358AF96E7F2}" dt="2021-04-07T03:02:53.306" v="396" actId="255"/>
          <ac:spMkLst>
            <pc:docMk/>
            <pc:sldMk cId="1734136604" sldId="353"/>
            <ac:spMk id="19" creationId="{342B2560-FAA9-124F-AD83-8C8D48E03E44}"/>
          </ac:spMkLst>
        </pc:spChg>
        <pc:spChg chg="mod">
          <ac:chgData name="jrank (Jenishkumar Dhirajlal Rank)" userId="4f78ba23-3ec8-4db3-a9ee-4dc436597071" providerId="ADAL" clId="{6418DFE9-C107-4029-B243-9358AF96E7F2}" dt="2021-04-07T03:02:58.414" v="397" actId="255"/>
          <ac:spMkLst>
            <pc:docMk/>
            <pc:sldMk cId="1734136604" sldId="353"/>
            <ac:spMk id="24" creationId="{996C3DD2-045C-6945-B783-8067FCC3CDF9}"/>
          </ac:spMkLst>
        </pc:spChg>
        <pc:picChg chg="add mod">
          <ac:chgData name="jrank (Jenishkumar Dhirajlal Rank)" userId="4f78ba23-3ec8-4db3-a9ee-4dc436597071" providerId="ADAL" clId="{6418DFE9-C107-4029-B243-9358AF96E7F2}" dt="2021-04-07T02:51:18.123" v="107" actId="1076"/>
          <ac:picMkLst>
            <pc:docMk/>
            <pc:sldMk cId="1734136604" sldId="353"/>
            <ac:picMk id="3" creationId="{09BD0DFC-A3A1-48B1-84A1-44626CC3B483}"/>
          </ac:picMkLst>
        </pc:picChg>
        <pc:picChg chg="mod">
          <ac:chgData name="jrank (Jenishkumar Dhirajlal Rank)" userId="4f78ba23-3ec8-4db3-a9ee-4dc436597071" providerId="ADAL" clId="{6418DFE9-C107-4029-B243-9358AF96E7F2}" dt="2021-04-07T02:51:13.357" v="106" actId="1036"/>
          <ac:picMkLst>
            <pc:docMk/>
            <pc:sldMk cId="1734136604" sldId="353"/>
            <ac:picMk id="12" creationId="{C803E3DC-79FC-47FB-B2EB-5F0601079654}"/>
          </ac:picMkLst>
        </pc:picChg>
        <pc:picChg chg="del">
          <ac:chgData name="jrank (Jenishkumar Dhirajlal Rank)" userId="4f78ba23-3ec8-4db3-a9ee-4dc436597071" providerId="ADAL" clId="{6418DFE9-C107-4029-B243-9358AF96E7F2}" dt="2021-04-07T02:50:34.111" v="98" actId="478"/>
          <ac:picMkLst>
            <pc:docMk/>
            <pc:sldMk cId="1734136604" sldId="353"/>
            <ac:picMk id="16" creationId="{AB4F66D7-9A7C-484C-9A62-9051DD942FCB}"/>
          </ac:picMkLst>
        </pc:picChg>
      </pc:sldChg>
      <pc:sldChg chg="addSp delSp modSp add mod">
        <pc:chgData name="jrank (Jenishkumar Dhirajlal Rank)" userId="4f78ba23-3ec8-4db3-a9ee-4dc436597071" providerId="ADAL" clId="{6418DFE9-C107-4029-B243-9358AF96E7F2}" dt="2021-04-07T03:03:26.018" v="401" actId="404"/>
        <pc:sldMkLst>
          <pc:docMk/>
          <pc:sldMk cId="1161117442" sldId="354"/>
        </pc:sldMkLst>
        <pc:spChg chg="mod">
          <ac:chgData name="jrank (Jenishkumar Dhirajlal Rank)" userId="4f78ba23-3ec8-4db3-a9ee-4dc436597071" providerId="ADAL" clId="{6418DFE9-C107-4029-B243-9358AF96E7F2}" dt="2021-04-07T03:02:46.719" v="395" actId="255"/>
          <ac:spMkLst>
            <pc:docMk/>
            <pc:sldMk cId="1161117442" sldId="354"/>
            <ac:spMk id="9" creationId="{1B6C6BD0-EDC9-7C44-A414-B66D25E34B52}"/>
          </ac:spMkLst>
        </pc:spChg>
        <pc:spChg chg="mod">
          <ac:chgData name="jrank (Jenishkumar Dhirajlal Rank)" userId="4f78ba23-3ec8-4db3-a9ee-4dc436597071" providerId="ADAL" clId="{6418DFE9-C107-4029-B243-9358AF96E7F2}" dt="2021-04-07T03:03:22.499" v="400" actId="404"/>
          <ac:spMkLst>
            <pc:docMk/>
            <pc:sldMk cId="1161117442" sldId="354"/>
            <ac:spMk id="19" creationId="{342B2560-FAA9-124F-AD83-8C8D48E03E44}"/>
          </ac:spMkLst>
        </pc:spChg>
        <pc:spChg chg="mod">
          <ac:chgData name="jrank (Jenishkumar Dhirajlal Rank)" userId="4f78ba23-3ec8-4db3-a9ee-4dc436597071" providerId="ADAL" clId="{6418DFE9-C107-4029-B243-9358AF96E7F2}" dt="2021-04-07T03:03:26.018" v="401" actId="404"/>
          <ac:spMkLst>
            <pc:docMk/>
            <pc:sldMk cId="1161117442" sldId="354"/>
            <ac:spMk id="24" creationId="{996C3DD2-045C-6945-B783-8067FCC3CDF9}"/>
          </ac:spMkLst>
        </pc:spChg>
        <pc:picChg chg="del">
          <ac:chgData name="jrank (Jenishkumar Dhirajlal Rank)" userId="4f78ba23-3ec8-4db3-a9ee-4dc436597071" providerId="ADAL" clId="{6418DFE9-C107-4029-B243-9358AF96E7F2}" dt="2021-04-07T02:52:22.645" v="145" actId="478"/>
          <ac:picMkLst>
            <pc:docMk/>
            <pc:sldMk cId="1161117442" sldId="354"/>
            <ac:picMk id="3" creationId="{09BD0DFC-A3A1-48B1-84A1-44626CC3B483}"/>
          </ac:picMkLst>
        </pc:picChg>
        <pc:picChg chg="add mod">
          <ac:chgData name="jrank (Jenishkumar Dhirajlal Rank)" userId="4f78ba23-3ec8-4db3-a9ee-4dc436597071" providerId="ADAL" clId="{6418DFE9-C107-4029-B243-9358AF96E7F2}" dt="2021-04-07T02:52:44.674" v="150" actId="14100"/>
          <ac:picMkLst>
            <pc:docMk/>
            <pc:sldMk cId="1161117442" sldId="354"/>
            <ac:picMk id="4" creationId="{C5C62D37-0404-4D64-BDE8-C6DB4F4EC90A}"/>
          </ac:picMkLst>
        </pc:picChg>
        <pc:picChg chg="add mod">
          <ac:chgData name="jrank (Jenishkumar Dhirajlal Rank)" userId="4f78ba23-3ec8-4db3-a9ee-4dc436597071" providerId="ADAL" clId="{6418DFE9-C107-4029-B243-9358AF96E7F2}" dt="2021-04-07T02:53:02.274" v="157" actId="14100"/>
          <ac:picMkLst>
            <pc:docMk/>
            <pc:sldMk cId="1161117442" sldId="354"/>
            <ac:picMk id="6" creationId="{C97FA42C-75E0-4ECA-A013-62508F624103}"/>
          </ac:picMkLst>
        </pc:picChg>
        <pc:picChg chg="del">
          <ac:chgData name="jrank (Jenishkumar Dhirajlal Rank)" userId="4f78ba23-3ec8-4db3-a9ee-4dc436597071" providerId="ADAL" clId="{6418DFE9-C107-4029-B243-9358AF96E7F2}" dt="2021-04-07T02:52:46.340" v="151" actId="478"/>
          <ac:picMkLst>
            <pc:docMk/>
            <pc:sldMk cId="1161117442" sldId="354"/>
            <ac:picMk id="12" creationId="{C803E3DC-79FC-47FB-B2EB-5F0601079654}"/>
          </ac:picMkLst>
        </pc:picChg>
      </pc:sldChg>
      <pc:sldChg chg="addSp delSp modSp add mod">
        <pc:chgData name="jrank (Jenishkumar Dhirajlal Rank)" userId="4f78ba23-3ec8-4db3-a9ee-4dc436597071" providerId="ADAL" clId="{6418DFE9-C107-4029-B243-9358AF96E7F2}" dt="2021-04-07T03:03:43.898" v="405" actId="404"/>
        <pc:sldMkLst>
          <pc:docMk/>
          <pc:sldMk cId="4179944536" sldId="355"/>
        </pc:sldMkLst>
        <pc:spChg chg="mod">
          <ac:chgData name="jrank (Jenishkumar Dhirajlal Rank)" userId="4f78ba23-3ec8-4db3-a9ee-4dc436597071" providerId="ADAL" clId="{6418DFE9-C107-4029-B243-9358AF96E7F2}" dt="2021-04-07T03:03:37.509" v="403" actId="255"/>
          <ac:spMkLst>
            <pc:docMk/>
            <pc:sldMk cId="4179944536" sldId="355"/>
            <ac:spMk id="9" creationId="{1B6C6BD0-EDC9-7C44-A414-B66D25E34B52}"/>
          </ac:spMkLst>
        </pc:spChg>
        <pc:spChg chg="mod">
          <ac:chgData name="jrank (Jenishkumar Dhirajlal Rank)" userId="4f78ba23-3ec8-4db3-a9ee-4dc436597071" providerId="ADAL" clId="{6418DFE9-C107-4029-B243-9358AF96E7F2}" dt="2021-04-07T03:03:40.721" v="404" actId="404"/>
          <ac:spMkLst>
            <pc:docMk/>
            <pc:sldMk cId="4179944536" sldId="355"/>
            <ac:spMk id="19" creationId="{342B2560-FAA9-124F-AD83-8C8D48E03E44}"/>
          </ac:spMkLst>
        </pc:spChg>
        <pc:spChg chg="mod">
          <ac:chgData name="jrank (Jenishkumar Dhirajlal Rank)" userId="4f78ba23-3ec8-4db3-a9ee-4dc436597071" providerId="ADAL" clId="{6418DFE9-C107-4029-B243-9358AF96E7F2}" dt="2021-04-07T03:03:43.898" v="405" actId="404"/>
          <ac:spMkLst>
            <pc:docMk/>
            <pc:sldMk cId="4179944536" sldId="355"/>
            <ac:spMk id="24" creationId="{996C3DD2-045C-6945-B783-8067FCC3CDF9}"/>
          </ac:spMkLst>
        </pc:spChg>
        <pc:picChg chg="del">
          <ac:chgData name="jrank (Jenishkumar Dhirajlal Rank)" userId="4f78ba23-3ec8-4db3-a9ee-4dc436597071" providerId="ADAL" clId="{6418DFE9-C107-4029-B243-9358AF96E7F2}" dt="2021-04-07T02:53:25.862" v="209" actId="478"/>
          <ac:picMkLst>
            <pc:docMk/>
            <pc:sldMk cId="4179944536" sldId="355"/>
            <ac:picMk id="3" creationId="{09BD0DFC-A3A1-48B1-84A1-44626CC3B483}"/>
          </ac:picMkLst>
        </pc:picChg>
        <pc:picChg chg="add mod">
          <ac:chgData name="jrank (Jenishkumar Dhirajlal Rank)" userId="4f78ba23-3ec8-4db3-a9ee-4dc436597071" providerId="ADAL" clId="{6418DFE9-C107-4029-B243-9358AF96E7F2}" dt="2021-04-07T02:53:44.006" v="215" actId="14100"/>
          <ac:picMkLst>
            <pc:docMk/>
            <pc:sldMk cId="4179944536" sldId="355"/>
            <ac:picMk id="4" creationId="{C7257545-B182-42DE-805A-F1C59B23A4B2}"/>
          </ac:picMkLst>
        </pc:picChg>
        <pc:picChg chg="add mod">
          <ac:chgData name="jrank (Jenishkumar Dhirajlal Rank)" userId="4f78ba23-3ec8-4db3-a9ee-4dc436597071" providerId="ADAL" clId="{6418DFE9-C107-4029-B243-9358AF96E7F2}" dt="2021-04-07T02:54:06.333" v="222" actId="14100"/>
          <ac:picMkLst>
            <pc:docMk/>
            <pc:sldMk cId="4179944536" sldId="355"/>
            <ac:picMk id="6" creationId="{AD816E20-F77E-474E-B2B4-2FFBB5B9DBC3}"/>
          </ac:picMkLst>
        </pc:picChg>
        <pc:picChg chg="del">
          <ac:chgData name="jrank (Jenishkumar Dhirajlal Rank)" userId="4f78ba23-3ec8-4db3-a9ee-4dc436597071" providerId="ADAL" clId="{6418DFE9-C107-4029-B243-9358AF96E7F2}" dt="2021-04-07T02:53:45.988" v="216" actId="478"/>
          <ac:picMkLst>
            <pc:docMk/>
            <pc:sldMk cId="4179944536" sldId="355"/>
            <ac:picMk id="12" creationId="{C803E3DC-79FC-47FB-B2EB-5F0601079654}"/>
          </ac:picMkLst>
        </pc:picChg>
      </pc:sldChg>
      <pc:sldChg chg="addSp delSp modSp add mod">
        <pc:chgData name="jrank (Jenishkumar Dhirajlal Rank)" userId="4f78ba23-3ec8-4db3-a9ee-4dc436597071" providerId="ADAL" clId="{6418DFE9-C107-4029-B243-9358AF96E7F2}" dt="2021-04-07T03:03:54.270" v="409" actId="404"/>
        <pc:sldMkLst>
          <pc:docMk/>
          <pc:sldMk cId="1969715670" sldId="356"/>
        </pc:sldMkLst>
        <pc:spChg chg="mod">
          <ac:chgData name="jrank (Jenishkumar Dhirajlal Rank)" userId="4f78ba23-3ec8-4db3-a9ee-4dc436597071" providerId="ADAL" clId="{6418DFE9-C107-4029-B243-9358AF96E7F2}" dt="2021-04-07T03:03:49.557" v="407" actId="255"/>
          <ac:spMkLst>
            <pc:docMk/>
            <pc:sldMk cId="1969715670" sldId="356"/>
            <ac:spMk id="9" creationId="{1B6C6BD0-EDC9-7C44-A414-B66D25E34B52}"/>
          </ac:spMkLst>
        </pc:spChg>
        <pc:spChg chg="mod">
          <ac:chgData name="jrank (Jenishkumar Dhirajlal Rank)" userId="4f78ba23-3ec8-4db3-a9ee-4dc436597071" providerId="ADAL" clId="{6418DFE9-C107-4029-B243-9358AF96E7F2}" dt="2021-04-07T03:03:51.794" v="408" actId="404"/>
          <ac:spMkLst>
            <pc:docMk/>
            <pc:sldMk cId="1969715670" sldId="356"/>
            <ac:spMk id="19" creationId="{342B2560-FAA9-124F-AD83-8C8D48E03E44}"/>
          </ac:spMkLst>
        </pc:spChg>
        <pc:spChg chg="mod">
          <ac:chgData name="jrank (Jenishkumar Dhirajlal Rank)" userId="4f78ba23-3ec8-4db3-a9ee-4dc436597071" providerId="ADAL" clId="{6418DFE9-C107-4029-B243-9358AF96E7F2}" dt="2021-04-07T03:03:54.270" v="409" actId="404"/>
          <ac:spMkLst>
            <pc:docMk/>
            <pc:sldMk cId="1969715670" sldId="356"/>
            <ac:spMk id="24" creationId="{996C3DD2-045C-6945-B783-8067FCC3CDF9}"/>
          </ac:spMkLst>
        </pc:spChg>
        <pc:picChg chg="del">
          <ac:chgData name="jrank (Jenishkumar Dhirajlal Rank)" userId="4f78ba23-3ec8-4db3-a9ee-4dc436597071" providerId="ADAL" clId="{6418DFE9-C107-4029-B243-9358AF96E7F2}" dt="2021-04-07T02:54:40.790" v="252" actId="478"/>
          <ac:picMkLst>
            <pc:docMk/>
            <pc:sldMk cId="1969715670" sldId="356"/>
            <ac:picMk id="3" creationId="{09BD0DFC-A3A1-48B1-84A1-44626CC3B483}"/>
          </ac:picMkLst>
        </pc:picChg>
        <pc:picChg chg="add mod">
          <ac:chgData name="jrank (Jenishkumar Dhirajlal Rank)" userId="4f78ba23-3ec8-4db3-a9ee-4dc436597071" providerId="ADAL" clId="{6418DFE9-C107-4029-B243-9358AF96E7F2}" dt="2021-04-07T02:54:54.342" v="258" actId="14100"/>
          <ac:picMkLst>
            <pc:docMk/>
            <pc:sldMk cId="1969715670" sldId="356"/>
            <ac:picMk id="4" creationId="{8615E0A9-AF69-4AD6-A169-655918615D76}"/>
          </ac:picMkLst>
        </pc:picChg>
        <pc:picChg chg="add mod">
          <ac:chgData name="jrank (Jenishkumar Dhirajlal Rank)" userId="4f78ba23-3ec8-4db3-a9ee-4dc436597071" providerId="ADAL" clId="{6418DFE9-C107-4029-B243-9358AF96E7F2}" dt="2021-04-07T02:55:22.814" v="268" actId="1076"/>
          <ac:picMkLst>
            <pc:docMk/>
            <pc:sldMk cId="1969715670" sldId="356"/>
            <ac:picMk id="6" creationId="{8973CE26-8D96-4C6F-8033-4A8365EDB592}"/>
          </ac:picMkLst>
        </pc:picChg>
        <pc:picChg chg="del">
          <ac:chgData name="jrank (Jenishkumar Dhirajlal Rank)" userId="4f78ba23-3ec8-4db3-a9ee-4dc436597071" providerId="ADAL" clId="{6418DFE9-C107-4029-B243-9358AF96E7F2}" dt="2021-04-07T02:54:56.096" v="259" actId="478"/>
          <ac:picMkLst>
            <pc:docMk/>
            <pc:sldMk cId="1969715670" sldId="356"/>
            <ac:picMk id="12" creationId="{C803E3DC-79FC-47FB-B2EB-5F0601079654}"/>
          </ac:picMkLst>
        </pc:picChg>
      </pc:sldChg>
      <pc:sldChg chg="addSp delSp modSp add mod">
        <pc:chgData name="jrank (Jenishkumar Dhirajlal Rank)" userId="4f78ba23-3ec8-4db3-a9ee-4dc436597071" providerId="ADAL" clId="{6418DFE9-C107-4029-B243-9358AF96E7F2}" dt="2021-04-07T03:04:05.818" v="413" actId="404"/>
        <pc:sldMkLst>
          <pc:docMk/>
          <pc:sldMk cId="171491174" sldId="357"/>
        </pc:sldMkLst>
        <pc:spChg chg="mod">
          <ac:chgData name="jrank (Jenishkumar Dhirajlal Rank)" userId="4f78ba23-3ec8-4db3-a9ee-4dc436597071" providerId="ADAL" clId="{6418DFE9-C107-4029-B243-9358AF96E7F2}" dt="2021-04-07T03:04:01.026" v="411" actId="255"/>
          <ac:spMkLst>
            <pc:docMk/>
            <pc:sldMk cId="171491174" sldId="357"/>
            <ac:spMk id="9" creationId="{1B6C6BD0-EDC9-7C44-A414-B66D25E34B52}"/>
          </ac:spMkLst>
        </pc:spChg>
        <pc:spChg chg="mod">
          <ac:chgData name="jrank (Jenishkumar Dhirajlal Rank)" userId="4f78ba23-3ec8-4db3-a9ee-4dc436597071" providerId="ADAL" clId="{6418DFE9-C107-4029-B243-9358AF96E7F2}" dt="2021-04-07T03:04:03.226" v="412" actId="404"/>
          <ac:spMkLst>
            <pc:docMk/>
            <pc:sldMk cId="171491174" sldId="357"/>
            <ac:spMk id="19" creationId="{342B2560-FAA9-124F-AD83-8C8D48E03E44}"/>
          </ac:spMkLst>
        </pc:spChg>
        <pc:spChg chg="mod">
          <ac:chgData name="jrank (Jenishkumar Dhirajlal Rank)" userId="4f78ba23-3ec8-4db3-a9ee-4dc436597071" providerId="ADAL" clId="{6418DFE9-C107-4029-B243-9358AF96E7F2}" dt="2021-04-07T03:04:05.818" v="413" actId="404"/>
          <ac:spMkLst>
            <pc:docMk/>
            <pc:sldMk cId="171491174" sldId="357"/>
            <ac:spMk id="24" creationId="{996C3DD2-045C-6945-B783-8067FCC3CDF9}"/>
          </ac:spMkLst>
        </pc:spChg>
        <pc:picChg chg="del">
          <ac:chgData name="jrank (Jenishkumar Dhirajlal Rank)" userId="4f78ba23-3ec8-4db3-a9ee-4dc436597071" providerId="ADAL" clId="{6418DFE9-C107-4029-B243-9358AF96E7F2}" dt="2021-04-07T02:56:51.533" v="336" actId="478"/>
          <ac:picMkLst>
            <pc:docMk/>
            <pc:sldMk cId="171491174" sldId="357"/>
            <ac:picMk id="3" creationId="{09BD0DFC-A3A1-48B1-84A1-44626CC3B483}"/>
          </ac:picMkLst>
        </pc:picChg>
        <pc:picChg chg="add mod">
          <ac:chgData name="jrank (Jenishkumar Dhirajlal Rank)" userId="4f78ba23-3ec8-4db3-a9ee-4dc436597071" providerId="ADAL" clId="{6418DFE9-C107-4029-B243-9358AF96E7F2}" dt="2021-04-07T02:57:06.274" v="341" actId="14100"/>
          <ac:picMkLst>
            <pc:docMk/>
            <pc:sldMk cId="171491174" sldId="357"/>
            <ac:picMk id="4" creationId="{B995986F-E543-476B-ACA6-F1A38BA61E0C}"/>
          </ac:picMkLst>
        </pc:picChg>
        <pc:picChg chg="add mod">
          <ac:chgData name="jrank (Jenishkumar Dhirajlal Rank)" userId="4f78ba23-3ec8-4db3-a9ee-4dc436597071" providerId="ADAL" clId="{6418DFE9-C107-4029-B243-9358AF96E7F2}" dt="2021-04-07T02:57:25.965" v="347" actId="14100"/>
          <ac:picMkLst>
            <pc:docMk/>
            <pc:sldMk cId="171491174" sldId="357"/>
            <ac:picMk id="6" creationId="{70D7B979-5701-4893-BC24-400D9996616C}"/>
          </ac:picMkLst>
        </pc:picChg>
        <pc:picChg chg="del">
          <ac:chgData name="jrank (Jenishkumar Dhirajlal Rank)" userId="4f78ba23-3ec8-4db3-a9ee-4dc436597071" providerId="ADAL" clId="{6418DFE9-C107-4029-B243-9358AF96E7F2}" dt="2021-04-07T02:57:08.501" v="342" actId="478"/>
          <ac:picMkLst>
            <pc:docMk/>
            <pc:sldMk cId="171491174" sldId="357"/>
            <ac:picMk id="12" creationId="{C803E3DC-79FC-47FB-B2EB-5F0601079654}"/>
          </ac:picMkLst>
        </pc:picChg>
      </pc:sldChg>
      <pc:sldChg chg="addSp delSp modSp add mod">
        <pc:chgData name="jrank (Jenishkumar Dhirajlal Rank)" userId="4f78ba23-3ec8-4db3-a9ee-4dc436597071" providerId="ADAL" clId="{6418DFE9-C107-4029-B243-9358AF96E7F2}" dt="2021-04-07T03:04:19.821" v="417" actId="404"/>
        <pc:sldMkLst>
          <pc:docMk/>
          <pc:sldMk cId="401850564" sldId="358"/>
        </pc:sldMkLst>
        <pc:spChg chg="mod">
          <ac:chgData name="jrank (Jenishkumar Dhirajlal Rank)" userId="4f78ba23-3ec8-4db3-a9ee-4dc436597071" providerId="ADAL" clId="{6418DFE9-C107-4029-B243-9358AF96E7F2}" dt="2021-04-07T03:04:14.877" v="415" actId="255"/>
          <ac:spMkLst>
            <pc:docMk/>
            <pc:sldMk cId="401850564" sldId="358"/>
            <ac:spMk id="9" creationId="{1B6C6BD0-EDC9-7C44-A414-B66D25E34B52}"/>
          </ac:spMkLst>
        </pc:spChg>
        <pc:spChg chg="mod">
          <ac:chgData name="jrank (Jenishkumar Dhirajlal Rank)" userId="4f78ba23-3ec8-4db3-a9ee-4dc436597071" providerId="ADAL" clId="{6418DFE9-C107-4029-B243-9358AF96E7F2}" dt="2021-04-07T03:04:17.010" v="416" actId="404"/>
          <ac:spMkLst>
            <pc:docMk/>
            <pc:sldMk cId="401850564" sldId="358"/>
            <ac:spMk id="19" creationId="{342B2560-FAA9-124F-AD83-8C8D48E03E44}"/>
          </ac:spMkLst>
        </pc:spChg>
        <pc:spChg chg="mod">
          <ac:chgData name="jrank (Jenishkumar Dhirajlal Rank)" userId="4f78ba23-3ec8-4db3-a9ee-4dc436597071" providerId="ADAL" clId="{6418DFE9-C107-4029-B243-9358AF96E7F2}" dt="2021-04-07T03:04:19.821" v="417" actId="404"/>
          <ac:spMkLst>
            <pc:docMk/>
            <pc:sldMk cId="401850564" sldId="358"/>
            <ac:spMk id="24" creationId="{996C3DD2-045C-6945-B783-8067FCC3CDF9}"/>
          </ac:spMkLst>
        </pc:spChg>
        <pc:picChg chg="del">
          <ac:chgData name="jrank (Jenishkumar Dhirajlal Rank)" userId="4f78ba23-3ec8-4db3-a9ee-4dc436597071" providerId="ADAL" clId="{6418DFE9-C107-4029-B243-9358AF96E7F2}" dt="2021-04-07T02:57:33.112" v="348" actId="478"/>
          <ac:picMkLst>
            <pc:docMk/>
            <pc:sldMk cId="401850564" sldId="358"/>
            <ac:picMk id="3" creationId="{09BD0DFC-A3A1-48B1-84A1-44626CC3B483}"/>
          </ac:picMkLst>
        </pc:picChg>
        <pc:picChg chg="add mod">
          <ac:chgData name="jrank (Jenishkumar Dhirajlal Rank)" userId="4f78ba23-3ec8-4db3-a9ee-4dc436597071" providerId="ADAL" clId="{6418DFE9-C107-4029-B243-9358AF96E7F2}" dt="2021-04-07T02:57:49.985" v="353" actId="14100"/>
          <ac:picMkLst>
            <pc:docMk/>
            <pc:sldMk cId="401850564" sldId="358"/>
            <ac:picMk id="4" creationId="{90BCB8AB-0C3A-45FD-B8CE-267E3244F50F}"/>
          </ac:picMkLst>
        </pc:picChg>
        <pc:picChg chg="add mod">
          <ac:chgData name="jrank (Jenishkumar Dhirajlal Rank)" userId="4f78ba23-3ec8-4db3-a9ee-4dc436597071" providerId="ADAL" clId="{6418DFE9-C107-4029-B243-9358AF96E7F2}" dt="2021-04-07T02:58:21.641" v="360" actId="1076"/>
          <ac:picMkLst>
            <pc:docMk/>
            <pc:sldMk cId="401850564" sldId="358"/>
            <ac:picMk id="6" creationId="{F9710EBD-9527-4514-88BD-6DD9C2826FBD}"/>
          </ac:picMkLst>
        </pc:picChg>
        <pc:picChg chg="del">
          <ac:chgData name="jrank (Jenishkumar Dhirajlal Rank)" userId="4f78ba23-3ec8-4db3-a9ee-4dc436597071" providerId="ADAL" clId="{6418DFE9-C107-4029-B243-9358AF96E7F2}" dt="2021-04-07T02:57:51.430" v="354" actId="478"/>
          <ac:picMkLst>
            <pc:docMk/>
            <pc:sldMk cId="401850564" sldId="358"/>
            <ac:picMk id="12" creationId="{C803E3DC-79FC-47FB-B2EB-5F0601079654}"/>
          </ac:picMkLst>
        </pc:picChg>
      </pc:sldChg>
      <pc:sldChg chg="addSp delSp modSp add mod">
        <pc:chgData name="jrank (Jenishkumar Dhirajlal Rank)" userId="4f78ba23-3ec8-4db3-a9ee-4dc436597071" providerId="ADAL" clId="{6418DFE9-C107-4029-B243-9358AF96E7F2}" dt="2021-04-07T03:04:34.581" v="421" actId="404"/>
        <pc:sldMkLst>
          <pc:docMk/>
          <pc:sldMk cId="2714022758" sldId="359"/>
        </pc:sldMkLst>
        <pc:spChg chg="mod">
          <ac:chgData name="jrank (Jenishkumar Dhirajlal Rank)" userId="4f78ba23-3ec8-4db3-a9ee-4dc436597071" providerId="ADAL" clId="{6418DFE9-C107-4029-B243-9358AF96E7F2}" dt="2021-04-07T03:04:29.353" v="419" actId="255"/>
          <ac:spMkLst>
            <pc:docMk/>
            <pc:sldMk cId="2714022758" sldId="359"/>
            <ac:spMk id="9" creationId="{1B6C6BD0-EDC9-7C44-A414-B66D25E34B52}"/>
          </ac:spMkLst>
        </pc:spChg>
        <pc:spChg chg="mod">
          <ac:chgData name="jrank (Jenishkumar Dhirajlal Rank)" userId="4f78ba23-3ec8-4db3-a9ee-4dc436597071" providerId="ADAL" clId="{6418DFE9-C107-4029-B243-9358AF96E7F2}" dt="2021-04-07T03:04:32.070" v="420" actId="404"/>
          <ac:spMkLst>
            <pc:docMk/>
            <pc:sldMk cId="2714022758" sldId="359"/>
            <ac:spMk id="19" creationId="{342B2560-FAA9-124F-AD83-8C8D48E03E44}"/>
          </ac:spMkLst>
        </pc:spChg>
        <pc:spChg chg="mod">
          <ac:chgData name="jrank (Jenishkumar Dhirajlal Rank)" userId="4f78ba23-3ec8-4db3-a9ee-4dc436597071" providerId="ADAL" clId="{6418DFE9-C107-4029-B243-9358AF96E7F2}" dt="2021-04-07T03:04:34.581" v="421" actId="404"/>
          <ac:spMkLst>
            <pc:docMk/>
            <pc:sldMk cId="2714022758" sldId="359"/>
            <ac:spMk id="24" creationId="{996C3DD2-045C-6945-B783-8067FCC3CDF9}"/>
          </ac:spMkLst>
        </pc:spChg>
        <pc:picChg chg="del">
          <ac:chgData name="jrank (Jenishkumar Dhirajlal Rank)" userId="4f78ba23-3ec8-4db3-a9ee-4dc436597071" providerId="ADAL" clId="{6418DFE9-C107-4029-B243-9358AF96E7F2}" dt="2021-04-07T02:58:26.585" v="361" actId="478"/>
          <ac:picMkLst>
            <pc:docMk/>
            <pc:sldMk cId="2714022758" sldId="359"/>
            <ac:picMk id="3" creationId="{09BD0DFC-A3A1-48B1-84A1-44626CC3B483}"/>
          </ac:picMkLst>
        </pc:picChg>
        <pc:picChg chg="add mod">
          <ac:chgData name="jrank (Jenishkumar Dhirajlal Rank)" userId="4f78ba23-3ec8-4db3-a9ee-4dc436597071" providerId="ADAL" clId="{6418DFE9-C107-4029-B243-9358AF96E7F2}" dt="2021-04-07T02:58:42.452" v="366" actId="14100"/>
          <ac:picMkLst>
            <pc:docMk/>
            <pc:sldMk cId="2714022758" sldId="359"/>
            <ac:picMk id="4" creationId="{9ED4AD68-449F-4F8C-B1FC-DE186A8B7212}"/>
          </ac:picMkLst>
        </pc:picChg>
        <pc:picChg chg="add mod">
          <ac:chgData name="jrank (Jenishkumar Dhirajlal Rank)" userId="4f78ba23-3ec8-4db3-a9ee-4dc436597071" providerId="ADAL" clId="{6418DFE9-C107-4029-B243-9358AF96E7F2}" dt="2021-04-07T02:59:04.453" v="372" actId="14100"/>
          <ac:picMkLst>
            <pc:docMk/>
            <pc:sldMk cId="2714022758" sldId="359"/>
            <ac:picMk id="6" creationId="{DBE599F5-E115-4648-BA41-325975C52B75}"/>
          </ac:picMkLst>
        </pc:picChg>
        <pc:picChg chg="del">
          <ac:chgData name="jrank (Jenishkumar Dhirajlal Rank)" userId="4f78ba23-3ec8-4db3-a9ee-4dc436597071" providerId="ADAL" clId="{6418DFE9-C107-4029-B243-9358AF96E7F2}" dt="2021-04-07T02:58:44.099" v="367" actId="478"/>
          <ac:picMkLst>
            <pc:docMk/>
            <pc:sldMk cId="2714022758" sldId="359"/>
            <ac:picMk id="12" creationId="{C803E3DC-79FC-47FB-B2EB-5F0601079654}"/>
          </ac:picMkLst>
        </pc:picChg>
      </pc:sldChg>
    </pc:docChg>
  </pc:docChgLst>
  <pc:docChgLst>
    <pc:chgData name="jrank (Jenishkumar Dhirajlal Rank)" userId="4f78ba23-3ec8-4db3-a9ee-4dc436597071" providerId="ADAL" clId="{5BBE2D0A-EA4E-45FD-AA1D-9050C090D1A4}"/>
    <pc:docChg chg="undo custSel addSld modSld sldOrd">
      <pc:chgData name="jrank (Jenishkumar Dhirajlal Rank)" userId="4f78ba23-3ec8-4db3-a9ee-4dc436597071" providerId="ADAL" clId="{5BBE2D0A-EA4E-45FD-AA1D-9050C090D1A4}" dt="2021-04-24T19:01:26.529" v="352" actId="20577"/>
      <pc:docMkLst>
        <pc:docMk/>
      </pc:docMkLst>
      <pc:sldChg chg="addSp delSp modSp mod">
        <pc:chgData name="jrank (Jenishkumar Dhirajlal Rank)" userId="4f78ba23-3ec8-4db3-a9ee-4dc436597071" providerId="ADAL" clId="{5BBE2D0A-EA4E-45FD-AA1D-9050C090D1A4}" dt="2021-04-24T18:52:56.155" v="210" actId="1076"/>
        <pc:sldMkLst>
          <pc:docMk/>
          <pc:sldMk cId="1640389276" sldId="285"/>
        </pc:sldMkLst>
        <pc:spChg chg="mod">
          <ac:chgData name="jrank (Jenishkumar Dhirajlal Rank)" userId="4f78ba23-3ec8-4db3-a9ee-4dc436597071" providerId="ADAL" clId="{5BBE2D0A-EA4E-45FD-AA1D-9050C090D1A4}" dt="2021-04-18T18:25:35.475" v="20" actId="20577"/>
          <ac:spMkLst>
            <pc:docMk/>
            <pc:sldMk cId="1640389276" sldId="285"/>
            <ac:spMk id="24" creationId="{996C3DD2-045C-6945-B783-8067FCC3CDF9}"/>
          </ac:spMkLst>
        </pc:spChg>
        <pc:picChg chg="add del mod">
          <ac:chgData name="jrank (Jenishkumar Dhirajlal Rank)" userId="4f78ba23-3ec8-4db3-a9ee-4dc436597071" providerId="ADAL" clId="{5BBE2D0A-EA4E-45FD-AA1D-9050C090D1A4}" dt="2021-04-24T18:52:14.391" v="199" actId="478"/>
          <ac:picMkLst>
            <pc:docMk/>
            <pc:sldMk cId="1640389276" sldId="285"/>
            <ac:picMk id="3" creationId="{5FEA9CA8-E9C5-420A-852A-F4A604966FFC}"/>
          </ac:picMkLst>
        </pc:picChg>
        <pc:picChg chg="add mod">
          <ac:chgData name="jrank (Jenishkumar Dhirajlal Rank)" userId="4f78ba23-3ec8-4db3-a9ee-4dc436597071" providerId="ADAL" clId="{5BBE2D0A-EA4E-45FD-AA1D-9050C090D1A4}" dt="2021-04-24T18:52:40.147" v="204" actId="1076"/>
          <ac:picMkLst>
            <pc:docMk/>
            <pc:sldMk cId="1640389276" sldId="285"/>
            <ac:picMk id="4" creationId="{6C9C096D-47F8-4610-80FA-9F0D831E5A67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52:43.463" v="205" actId="478"/>
          <ac:picMkLst>
            <pc:docMk/>
            <pc:sldMk cId="1640389276" sldId="285"/>
            <ac:picMk id="5" creationId="{D6411615-3523-49CC-A894-CBD89431C1D3}"/>
          </ac:picMkLst>
        </pc:picChg>
        <pc:picChg chg="add mod">
          <ac:chgData name="jrank (Jenishkumar Dhirajlal Rank)" userId="4f78ba23-3ec8-4db3-a9ee-4dc436597071" providerId="ADAL" clId="{5BBE2D0A-EA4E-45FD-AA1D-9050C090D1A4}" dt="2021-04-24T18:52:56.155" v="210" actId="1076"/>
          <ac:picMkLst>
            <pc:docMk/>
            <pc:sldMk cId="1640389276" sldId="285"/>
            <ac:picMk id="7" creationId="{6C908C7A-7879-4015-94D7-7DE80901039E}"/>
          </ac:picMkLst>
        </pc:picChg>
        <pc:picChg chg="del">
          <ac:chgData name="jrank (Jenishkumar Dhirajlal Rank)" userId="4f78ba23-3ec8-4db3-a9ee-4dc436597071" providerId="ADAL" clId="{5BBE2D0A-EA4E-45FD-AA1D-9050C090D1A4}" dt="2021-04-18T18:24:15.686" v="4" actId="478"/>
          <ac:picMkLst>
            <pc:docMk/>
            <pc:sldMk cId="1640389276" sldId="285"/>
            <ac:picMk id="16" creationId="{AB4F66D7-9A7C-484C-9A62-9051DD942FCB}"/>
          </ac:picMkLst>
        </pc:picChg>
        <pc:picChg chg="del">
          <ac:chgData name="jrank (Jenishkumar Dhirajlal Rank)" userId="4f78ba23-3ec8-4db3-a9ee-4dc436597071" providerId="ADAL" clId="{5BBE2D0A-EA4E-45FD-AA1D-9050C090D1A4}" dt="2021-04-18T18:24:38.721" v="10" actId="478"/>
          <ac:picMkLst>
            <pc:docMk/>
            <pc:sldMk cId="1640389276" sldId="285"/>
            <ac:picMk id="22" creationId="{B78306D7-155D-4A3C-8CA9-797368C4CB3E}"/>
          </ac:picMkLst>
        </pc:picChg>
      </pc:sldChg>
      <pc:sldChg chg="addSp delSp modSp mod modClrScheme chgLayout">
        <pc:chgData name="jrank (Jenishkumar Dhirajlal Rank)" userId="4f78ba23-3ec8-4db3-a9ee-4dc436597071" providerId="ADAL" clId="{5BBE2D0A-EA4E-45FD-AA1D-9050C090D1A4}" dt="2021-04-24T19:01:26.529" v="352" actId="20577"/>
        <pc:sldMkLst>
          <pc:docMk/>
          <pc:sldMk cId="971976701" sldId="350"/>
        </pc:sldMkLst>
        <pc:spChg chg="add del mod ord">
          <ac:chgData name="jrank (Jenishkumar Dhirajlal Rank)" userId="4f78ba23-3ec8-4db3-a9ee-4dc436597071" providerId="ADAL" clId="{5BBE2D0A-EA4E-45FD-AA1D-9050C090D1A4}" dt="2021-04-24T19:00:43.899" v="332" actId="931"/>
          <ac:spMkLst>
            <pc:docMk/>
            <pc:sldMk cId="971976701" sldId="350"/>
            <ac:spMk id="2" creationId="{FCCA36A2-618F-4D78-9C92-803C0526B2E9}"/>
          </ac:spMkLst>
        </pc:spChg>
        <pc:spChg chg="mod ord">
          <ac:chgData name="jrank (Jenishkumar Dhirajlal Rank)" userId="4f78ba23-3ec8-4db3-a9ee-4dc436597071" providerId="ADAL" clId="{5BBE2D0A-EA4E-45FD-AA1D-9050C090D1A4}" dt="2021-04-24T19:01:26.529" v="352" actId="20577"/>
          <ac:spMkLst>
            <pc:docMk/>
            <pc:sldMk cId="971976701" sldId="350"/>
            <ac:spMk id="4" creationId="{E5E51183-D0D9-A74B-94F0-9EC0104A75F3}"/>
          </ac:spMkLst>
        </pc:spChg>
        <pc:spChg chg="mod ord">
          <ac:chgData name="jrank (Jenishkumar Dhirajlal Rank)" userId="4f78ba23-3ec8-4db3-a9ee-4dc436597071" providerId="ADAL" clId="{5BBE2D0A-EA4E-45FD-AA1D-9050C090D1A4}" dt="2021-04-24T19:00:29.987" v="331" actId="700"/>
          <ac:spMkLst>
            <pc:docMk/>
            <pc:sldMk cId="971976701" sldId="350"/>
            <ac:spMk id="5" creationId="{319ED1B1-6FE0-FA43-95C4-366DBD1F1305}"/>
          </ac:spMkLst>
        </pc:spChg>
        <pc:picChg chg="add mod">
          <ac:chgData name="jrank (Jenishkumar Dhirajlal Rank)" userId="4f78ba23-3ec8-4db3-a9ee-4dc436597071" providerId="ADAL" clId="{5BBE2D0A-EA4E-45FD-AA1D-9050C090D1A4}" dt="2021-04-24T19:00:44.915" v="334" actId="962"/>
          <ac:picMkLst>
            <pc:docMk/>
            <pc:sldMk cId="971976701" sldId="350"/>
            <ac:picMk id="6" creationId="{5110527A-C50A-4DCF-9ECA-F9378C70B133}"/>
          </ac:picMkLst>
        </pc:picChg>
      </pc:sldChg>
      <pc:sldChg chg="addSp delSp modSp mod">
        <pc:chgData name="jrank (Jenishkumar Dhirajlal Rank)" userId="4f78ba23-3ec8-4db3-a9ee-4dc436597071" providerId="ADAL" clId="{5BBE2D0A-EA4E-45FD-AA1D-9050C090D1A4}" dt="2021-04-24T18:49:04.064" v="198" actId="1076"/>
        <pc:sldMkLst>
          <pc:docMk/>
          <pc:sldMk cId="3449978369" sldId="351"/>
        </pc:sldMkLst>
        <pc:spChg chg="add del mod">
          <ac:chgData name="jrank (Jenishkumar Dhirajlal Rank)" userId="4f78ba23-3ec8-4db3-a9ee-4dc436597071" providerId="ADAL" clId="{5BBE2D0A-EA4E-45FD-AA1D-9050C090D1A4}" dt="2021-04-18T18:22:33.108" v="1" actId="931"/>
          <ac:spMkLst>
            <pc:docMk/>
            <pc:sldMk cId="3449978369" sldId="351"/>
            <ac:spMk id="4" creationId="{6A147DEC-1A08-4992-8547-1551B5CF4668}"/>
          </ac:spMkLst>
        </pc:spChg>
        <pc:spChg chg="add del mod">
          <ac:chgData name="jrank (Jenishkumar Dhirajlal Rank)" userId="4f78ba23-3ec8-4db3-a9ee-4dc436597071" providerId="ADAL" clId="{5BBE2D0A-EA4E-45FD-AA1D-9050C090D1A4}" dt="2021-04-24T18:48:21.714" v="189" actId="478"/>
          <ac:spMkLst>
            <pc:docMk/>
            <pc:sldMk cId="3449978369" sldId="351"/>
            <ac:spMk id="4" creationId="{CF3BD5BE-4915-429C-AE2C-9C82A7830843}"/>
          </ac:spMkLst>
        </pc:spChg>
        <pc:spChg chg="add del">
          <ac:chgData name="jrank (Jenishkumar Dhirajlal Rank)" userId="4f78ba23-3ec8-4db3-a9ee-4dc436597071" providerId="ADAL" clId="{5BBE2D0A-EA4E-45FD-AA1D-9050C090D1A4}" dt="2021-04-24T18:48:16.074" v="188" actId="22"/>
          <ac:spMkLst>
            <pc:docMk/>
            <pc:sldMk cId="3449978369" sldId="351"/>
            <ac:spMk id="8" creationId="{49CBD580-3EE8-494B-A5B0-894A79376E44}"/>
          </ac:spMkLst>
        </pc:spChg>
        <pc:spChg chg="add del mod">
          <ac:chgData name="jrank (Jenishkumar Dhirajlal Rank)" userId="4f78ba23-3ec8-4db3-a9ee-4dc436597071" providerId="ADAL" clId="{5BBE2D0A-EA4E-45FD-AA1D-9050C090D1A4}" dt="2021-04-24T18:48:32.112" v="193" actId="478"/>
          <ac:spMkLst>
            <pc:docMk/>
            <pc:sldMk cId="3449978369" sldId="351"/>
            <ac:spMk id="9" creationId="{84F5DC5E-DE99-4A82-BC5C-E16795C8AF8A}"/>
          </ac:spMkLst>
        </pc:spChg>
        <pc:spChg chg="add del mod">
          <ac:chgData name="jrank (Jenishkumar Dhirajlal Rank)" userId="4f78ba23-3ec8-4db3-a9ee-4dc436597071" providerId="ADAL" clId="{5BBE2D0A-EA4E-45FD-AA1D-9050C090D1A4}" dt="2021-04-24T18:48:51.092" v="195" actId="931"/>
          <ac:spMkLst>
            <pc:docMk/>
            <pc:sldMk cId="3449978369" sldId="351"/>
            <ac:spMk id="11" creationId="{FF7BD688-DFC9-4474-AE03-91F3AE07D33C}"/>
          </ac:spMkLst>
        </pc:spChg>
        <pc:picChg chg="del">
          <ac:chgData name="jrank (Jenishkumar Dhirajlal Rank)" userId="4f78ba23-3ec8-4db3-a9ee-4dc436597071" providerId="ADAL" clId="{5BBE2D0A-EA4E-45FD-AA1D-9050C090D1A4}" dt="2021-04-18T18:21:18.204" v="0" actId="478"/>
          <ac:picMkLst>
            <pc:docMk/>
            <pc:sldMk cId="3449978369" sldId="351"/>
            <ac:picMk id="5" creationId="{E0AE769D-49DC-4C5E-8942-3C805714CEE6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48:35.436" v="194" actId="478"/>
          <ac:picMkLst>
            <pc:docMk/>
            <pc:sldMk cId="3449978369" sldId="351"/>
            <ac:picMk id="7" creationId="{9628DCAF-67D9-43EC-A1CD-5932A2534D4E}"/>
          </ac:picMkLst>
        </pc:picChg>
        <pc:picChg chg="add mod">
          <ac:chgData name="jrank (Jenishkumar Dhirajlal Rank)" userId="4f78ba23-3ec8-4db3-a9ee-4dc436597071" providerId="ADAL" clId="{5BBE2D0A-EA4E-45FD-AA1D-9050C090D1A4}" dt="2021-04-24T18:49:04.064" v="198" actId="1076"/>
          <ac:picMkLst>
            <pc:docMk/>
            <pc:sldMk cId="3449978369" sldId="351"/>
            <ac:picMk id="13" creationId="{23297D79-3411-43A1-9CE9-9F8F1F38C5FF}"/>
          </ac:picMkLst>
        </pc:picChg>
      </pc:sldChg>
      <pc:sldChg chg="addSp delSp modSp mod ord">
        <pc:chgData name="jrank (Jenishkumar Dhirajlal Rank)" userId="4f78ba23-3ec8-4db3-a9ee-4dc436597071" providerId="ADAL" clId="{5BBE2D0A-EA4E-45FD-AA1D-9050C090D1A4}" dt="2021-04-24T18:53:29.303" v="222" actId="1076"/>
        <pc:sldMkLst>
          <pc:docMk/>
          <pc:sldMk cId="1734136604" sldId="353"/>
        </pc:sldMkLst>
        <pc:spChg chg="mod">
          <ac:chgData name="jrank (Jenishkumar Dhirajlal Rank)" userId="4f78ba23-3ec8-4db3-a9ee-4dc436597071" providerId="ADAL" clId="{5BBE2D0A-EA4E-45FD-AA1D-9050C090D1A4}" dt="2021-04-18T18:27:05.084" v="64" actId="21"/>
          <ac:spMkLst>
            <pc:docMk/>
            <pc:sldMk cId="1734136604" sldId="353"/>
            <ac:spMk id="19" creationId="{342B2560-FAA9-124F-AD83-8C8D48E03E44}"/>
          </ac:spMkLst>
        </pc:spChg>
        <pc:spChg chg="mod">
          <ac:chgData name="jrank (Jenishkumar Dhirajlal Rank)" userId="4f78ba23-3ec8-4db3-a9ee-4dc436597071" providerId="ADAL" clId="{5BBE2D0A-EA4E-45FD-AA1D-9050C090D1A4}" dt="2021-04-18T18:27:06.607" v="65"/>
          <ac:spMkLst>
            <pc:docMk/>
            <pc:sldMk cId="1734136604" sldId="353"/>
            <ac:spMk id="24" creationId="{996C3DD2-045C-6945-B783-8067FCC3CDF9}"/>
          </ac:spMkLst>
        </pc:spChg>
        <pc:picChg chg="del">
          <ac:chgData name="jrank (Jenishkumar Dhirajlal Rank)" userId="4f78ba23-3ec8-4db3-a9ee-4dc436597071" providerId="ADAL" clId="{5BBE2D0A-EA4E-45FD-AA1D-9050C090D1A4}" dt="2021-04-18T18:27:12.413" v="66" actId="478"/>
          <ac:picMkLst>
            <pc:docMk/>
            <pc:sldMk cId="1734136604" sldId="353"/>
            <ac:picMk id="3" creationId="{09BD0DFC-A3A1-48B1-84A1-44626CC3B483}"/>
          </ac:picMkLst>
        </pc:picChg>
        <pc:picChg chg="add mod">
          <ac:chgData name="jrank (Jenishkumar Dhirajlal Rank)" userId="4f78ba23-3ec8-4db3-a9ee-4dc436597071" providerId="ADAL" clId="{5BBE2D0A-EA4E-45FD-AA1D-9050C090D1A4}" dt="2021-04-24T18:53:14.728" v="216" actId="1076"/>
          <ac:picMkLst>
            <pc:docMk/>
            <pc:sldMk cId="1734136604" sldId="353"/>
            <ac:picMk id="3" creationId="{7FDF9E77-1F00-4F59-97E5-E3C39E3B4714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53:02.895" v="211" actId="478"/>
          <ac:picMkLst>
            <pc:docMk/>
            <pc:sldMk cId="1734136604" sldId="353"/>
            <ac:picMk id="4" creationId="{236588B1-E948-418E-8194-41313A765719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53:17.547" v="217" actId="478"/>
          <ac:picMkLst>
            <pc:docMk/>
            <pc:sldMk cId="1734136604" sldId="353"/>
            <ac:picMk id="6" creationId="{E55FDACD-B0E5-424F-8DB6-4F4290A230A7}"/>
          </ac:picMkLst>
        </pc:picChg>
        <pc:picChg chg="add mod">
          <ac:chgData name="jrank (Jenishkumar Dhirajlal Rank)" userId="4f78ba23-3ec8-4db3-a9ee-4dc436597071" providerId="ADAL" clId="{5BBE2D0A-EA4E-45FD-AA1D-9050C090D1A4}" dt="2021-04-24T18:53:29.303" v="222" actId="1076"/>
          <ac:picMkLst>
            <pc:docMk/>
            <pc:sldMk cId="1734136604" sldId="353"/>
            <ac:picMk id="7" creationId="{6186B9D9-3075-4A8C-80B5-9F8A65EF942E}"/>
          </ac:picMkLst>
        </pc:picChg>
        <pc:picChg chg="del">
          <ac:chgData name="jrank (Jenishkumar Dhirajlal Rank)" userId="4f78ba23-3ec8-4db3-a9ee-4dc436597071" providerId="ADAL" clId="{5BBE2D0A-EA4E-45FD-AA1D-9050C090D1A4}" dt="2021-04-18T18:27:33.870" v="73" actId="478"/>
          <ac:picMkLst>
            <pc:docMk/>
            <pc:sldMk cId="1734136604" sldId="353"/>
            <ac:picMk id="12" creationId="{C803E3DC-79FC-47FB-B2EB-5F0601079654}"/>
          </ac:picMkLst>
        </pc:picChg>
      </pc:sldChg>
      <pc:sldChg chg="addSp delSp modSp mod">
        <pc:chgData name="jrank (Jenishkumar Dhirajlal Rank)" userId="4f78ba23-3ec8-4db3-a9ee-4dc436597071" providerId="ADAL" clId="{5BBE2D0A-EA4E-45FD-AA1D-9050C090D1A4}" dt="2021-04-18T18:28:36.894" v="92" actId="1076"/>
        <pc:sldMkLst>
          <pc:docMk/>
          <pc:sldMk cId="1161117442" sldId="354"/>
        </pc:sldMkLst>
        <pc:picChg chg="add mod">
          <ac:chgData name="jrank (Jenishkumar Dhirajlal Rank)" userId="4f78ba23-3ec8-4db3-a9ee-4dc436597071" providerId="ADAL" clId="{5BBE2D0A-EA4E-45FD-AA1D-9050C090D1A4}" dt="2021-04-18T18:28:22.174" v="86" actId="14100"/>
          <ac:picMkLst>
            <pc:docMk/>
            <pc:sldMk cId="1161117442" sldId="354"/>
            <ac:picMk id="3" creationId="{5343A14A-A936-4017-AE1D-F9DA86829E13}"/>
          </ac:picMkLst>
        </pc:picChg>
        <pc:picChg chg="del">
          <ac:chgData name="jrank (Jenishkumar Dhirajlal Rank)" userId="4f78ba23-3ec8-4db3-a9ee-4dc436597071" providerId="ADAL" clId="{5BBE2D0A-EA4E-45FD-AA1D-9050C090D1A4}" dt="2021-04-18T18:28:03.417" v="80" actId="478"/>
          <ac:picMkLst>
            <pc:docMk/>
            <pc:sldMk cId="1161117442" sldId="354"/>
            <ac:picMk id="4" creationId="{C5C62D37-0404-4D64-BDE8-C6DB4F4EC90A}"/>
          </ac:picMkLst>
        </pc:picChg>
        <pc:picChg chg="del">
          <ac:chgData name="jrank (Jenishkumar Dhirajlal Rank)" userId="4f78ba23-3ec8-4db3-a9ee-4dc436597071" providerId="ADAL" clId="{5BBE2D0A-EA4E-45FD-AA1D-9050C090D1A4}" dt="2021-04-18T18:28:24.401" v="87" actId="478"/>
          <ac:picMkLst>
            <pc:docMk/>
            <pc:sldMk cId="1161117442" sldId="354"/>
            <ac:picMk id="6" creationId="{C97FA42C-75E0-4ECA-A013-62508F624103}"/>
          </ac:picMkLst>
        </pc:picChg>
        <pc:picChg chg="add mod">
          <ac:chgData name="jrank (Jenishkumar Dhirajlal Rank)" userId="4f78ba23-3ec8-4db3-a9ee-4dc436597071" providerId="ADAL" clId="{5BBE2D0A-EA4E-45FD-AA1D-9050C090D1A4}" dt="2021-04-18T18:28:36.894" v="92" actId="1076"/>
          <ac:picMkLst>
            <pc:docMk/>
            <pc:sldMk cId="1161117442" sldId="354"/>
            <ac:picMk id="7" creationId="{A12336A3-3B24-4B77-96F0-92EE8253AC89}"/>
          </ac:picMkLst>
        </pc:picChg>
      </pc:sldChg>
      <pc:sldChg chg="addSp delSp modSp mod">
        <pc:chgData name="jrank (Jenishkumar Dhirajlal Rank)" userId="4f78ba23-3ec8-4db3-a9ee-4dc436597071" providerId="ADAL" clId="{5BBE2D0A-EA4E-45FD-AA1D-9050C090D1A4}" dt="2021-04-18T18:29:12.570" v="105" actId="1076"/>
        <pc:sldMkLst>
          <pc:docMk/>
          <pc:sldMk cId="4179944536" sldId="355"/>
        </pc:sldMkLst>
        <pc:picChg chg="add mod">
          <ac:chgData name="jrank (Jenishkumar Dhirajlal Rank)" userId="4f78ba23-3ec8-4db3-a9ee-4dc436597071" providerId="ADAL" clId="{5BBE2D0A-EA4E-45FD-AA1D-9050C090D1A4}" dt="2021-04-18T18:28:56.322" v="99" actId="1076"/>
          <ac:picMkLst>
            <pc:docMk/>
            <pc:sldMk cId="4179944536" sldId="355"/>
            <ac:picMk id="3" creationId="{5614447B-2D6E-4DB2-854D-271BEB7115D5}"/>
          </ac:picMkLst>
        </pc:picChg>
        <pc:picChg chg="del">
          <ac:chgData name="jrank (Jenishkumar Dhirajlal Rank)" userId="4f78ba23-3ec8-4db3-a9ee-4dc436597071" providerId="ADAL" clId="{5BBE2D0A-EA4E-45FD-AA1D-9050C090D1A4}" dt="2021-04-18T18:28:42.281" v="93" actId="478"/>
          <ac:picMkLst>
            <pc:docMk/>
            <pc:sldMk cId="4179944536" sldId="355"/>
            <ac:picMk id="4" creationId="{C7257545-B182-42DE-805A-F1C59B23A4B2}"/>
          </ac:picMkLst>
        </pc:picChg>
        <pc:picChg chg="del">
          <ac:chgData name="jrank (Jenishkumar Dhirajlal Rank)" userId="4f78ba23-3ec8-4db3-a9ee-4dc436597071" providerId="ADAL" clId="{5BBE2D0A-EA4E-45FD-AA1D-9050C090D1A4}" dt="2021-04-18T18:28:59.395" v="100" actId="478"/>
          <ac:picMkLst>
            <pc:docMk/>
            <pc:sldMk cId="4179944536" sldId="355"/>
            <ac:picMk id="6" creationId="{AD816E20-F77E-474E-B2B4-2FFBB5B9DBC3}"/>
          </ac:picMkLst>
        </pc:picChg>
        <pc:picChg chg="add mod">
          <ac:chgData name="jrank (Jenishkumar Dhirajlal Rank)" userId="4f78ba23-3ec8-4db3-a9ee-4dc436597071" providerId="ADAL" clId="{5BBE2D0A-EA4E-45FD-AA1D-9050C090D1A4}" dt="2021-04-18T18:29:12.570" v="105" actId="1076"/>
          <ac:picMkLst>
            <pc:docMk/>
            <pc:sldMk cId="4179944536" sldId="355"/>
            <ac:picMk id="7" creationId="{024A0FC9-4140-4BD9-9BEB-6F83514A8253}"/>
          </ac:picMkLst>
        </pc:picChg>
      </pc:sldChg>
      <pc:sldChg chg="addSp delSp modSp mod">
        <pc:chgData name="jrank (Jenishkumar Dhirajlal Rank)" userId="4f78ba23-3ec8-4db3-a9ee-4dc436597071" providerId="ADAL" clId="{5BBE2D0A-EA4E-45FD-AA1D-9050C090D1A4}" dt="2021-04-24T18:57:35.666" v="288" actId="1076"/>
        <pc:sldMkLst>
          <pc:docMk/>
          <pc:sldMk cId="1969715670" sldId="356"/>
        </pc:sldMkLst>
        <pc:picChg chg="add del mod">
          <ac:chgData name="jrank (Jenishkumar Dhirajlal Rank)" userId="4f78ba23-3ec8-4db3-a9ee-4dc436597071" providerId="ADAL" clId="{5BBE2D0A-EA4E-45FD-AA1D-9050C090D1A4}" dt="2021-04-24T18:56:56.304" v="275" actId="478"/>
          <ac:picMkLst>
            <pc:docMk/>
            <pc:sldMk cId="1969715670" sldId="356"/>
            <ac:picMk id="3" creationId="{11748727-BD9D-41D9-88B1-029B5A2187BB}"/>
          </ac:picMkLst>
        </pc:picChg>
        <pc:picChg chg="del">
          <ac:chgData name="jrank (Jenishkumar Dhirajlal Rank)" userId="4f78ba23-3ec8-4db3-a9ee-4dc436597071" providerId="ADAL" clId="{5BBE2D0A-EA4E-45FD-AA1D-9050C090D1A4}" dt="2021-04-18T18:29:18.936" v="106" actId="478"/>
          <ac:picMkLst>
            <pc:docMk/>
            <pc:sldMk cId="1969715670" sldId="356"/>
            <ac:picMk id="4" creationId="{8615E0A9-AF69-4AD6-A169-655918615D76}"/>
          </ac:picMkLst>
        </pc:picChg>
        <pc:picChg chg="add mod">
          <ac:chgData name="jrank (Jenishkumar Dhirajlal Rank)" userId="4f78ba23-3ec8-4db3-a9ee-4dc436597071" providerId="ADAL" clId="{5BBE2D0A-EA4E-45FD-AA1D-9050C090D1A4}" dt="2021-04-24T18:57:10.054" v="280" actId="1076"/>
          <ac:picMkLst>
            <pc:docMk/>
            <pc:sldMk cId="1969715670" sldId="356"/>
            <ac:picMk id="4" creationId="{BB70A199-9F5E-4159-B9BC-BFFCD85747B9}"/>
          </ac:picMkLst>
        </pc:picChg>
        <pc:picChg chg="add mod">
          <ac:chgData name="jrank (Jenishkumar Dhirajlal Rank)" userId="4f78ba23-3ec8-4db3-a9ee-4dc436597071" providerId="ADAL" clId="{5BBE2D0A-EA4E-45FD-AA1D-9050C090D1A4}" dt="2021-04-24T18:57:35.666" v="288" actId="1076"/>
          <ac:picMkLst>
            <pc:docMk/>
            <pc:sldMk cId="1969715670" sldId="356"/>
            <ac:picMk id="6" creationId="{59EF08FF-C218-42B3-847A-FC92FCDF145C}"/>
          </ac:picMkLst>
        </pc:picChg>
        <pc:picChg chg="del">
          <ac:chgData name="jrank (Jenishkumar Dhirajlal Rank)" userId="4f78ba23-3ec8-4db3-a9ee-4dc436597071" providerId="ADAL" clId="{5BBE2D0A-EA4E-45FD-AA1D-9050C090D1A4}" dt="2021-04-18T18:29:35.187" v="113" actId="478"/>
          <ac:picMkLst>
            <pc:docMk/>
            <pc:sldMk cId="1969715670" sldId="356"/>
            <ac:picMk id="6" creationId="{8973CE26-8D96-4C6F-8033-4A8365EDB592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57:11.439" v="281" actId="478"/>
          <ac:picMkLst>
            <pc:docMk/>
            <pc:sldMk cId="1969715670" sldId="356"/>
            <ac:picMk id="7" creationId="{0FF35E04-B9A6-480E-95B6-30AA6DDA18EF}"/>
          </ac:picMkLst>
        </pc:picChg>
      </pc:sldChg>
      <pc:sldChg chg="addSp delSp modSp mod">
        <pc:chgData name="jrank (Jenishkumar Dhirajlal Rank)" userId="4f78ba23-3ec8-4db3-a9ee-4dc436597071" providerId="ADAL" clId="{5BBE2D0A-EA4E-45FD-AA1D-9050C090D1A4}" dt="2021-04-24T18:58:16.074" v="302" actId="1076"/>
        <pc:sldMkLst>
          <pc:docMk/>
          <pc:sldMk cId="171491174" sldId="357"/>
        </pc:sldMkLst>
        <pc:spChg chg="mod">
          <ac:chgData name="jrank (Jenishkumar Dhirajlal Rank)" userId="4f78ba23-3ec8-4db3-a9ee-4dc436597071" providerId="ADAL" clId="{5BBE2D0A-EA4E-45FD-AA1D-9050C090D1A4}" dt="2021-04-18T18:31:07.171" v="152" actId="20577"/>
          <ac:spMkLst>
            <pc:docMk/>
            <pc:sldMk cId="171491174" sldId="357"/>
            <ac:spMk id="24" creationId="{996C3DD2-045C-6945-B783-8067FCC3CDF9}"/>
          </ac:spMkLst>
        </pc:spChg>
        <pc:picChg chg="add del mod">
          <ac:chgData name="jrank (Jenishkumar Dhirajlal Rank)" userId="4f78ba23-3ec8-4db3-a9ee-4dc436597071" providerId="ADAL" clId="{5BBE2D0A-EA4E-45FD-AA1D-9050C090D1A4}" dt="2021-04-24T18:55:31.918" v="258" actId="478"/>
          <ac:picMkLst>
            <pc:docMk/>
            <pc:sldMk cId="171491174" sldId="357"/>
            <ac:picMk id="3" creationId="{60D55DD9-7699-4491-9170-D0D62A993B97}"/>
          </ac:picMkLst>
        </pc:picChg>
        <pc:picChg chg="del">
          <ac:chgData name="jrank (Jenishkumar Dhirajlal Rank)" userId="4f78ba23-3ec8-4db3-a9ee-4dc436597071" providerId="ADAL" clId="{5BBE2D0A-EA4E-45FD-AA1D-9050C090D1A4}" dt="2021-04-18T18:29:56.879" v="119" actId="478"/>
          <ac:picMkLst>
            <pc:docMk/>
            <pc:sldMk cId="171491174" sldId="357"/>
            <ac:picMk id="4" creationId="{B995986F-E543-476B-ACA6-F1A38BA61E0C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57:39.839" v="289" actId="478"/>
          <ac:picMkLst>
            <pc:docMk/>
            <pc:sldMk cId="171491174" sldId="357"/>
            <ac:picMk id="4" creationId="{C4FDBFE7-2420-4AE8-B591-AA65A29B9649}"/>
          </ac:picMkLst>
        </pc:picChg>
        <pc:picChg chg="add del">
          <ac:chgData name="jrank (Jenishkumar Dhirajlal Rank)" userId="4f78ba23-3ec8-4db3-a9ee-4dc436597071" providerId="ADAL" clId="{5BBE2D0A-EA4E-45FD-AA1D-9050C090D1A4}" dt="2021-04-18T18:30:46.581" v="143" actId="478"/>
          <ac:picMkLst>
            <pc:docMk/>
            <pc:sldMk cId="171491174" sldId="357"/>
            <ac:picMk id="6" creationId="{70D7B979-5701-4893-BC24-400D9996616C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57:57.701" v="295" actId="478"/>
          <ac:picMkLst>
            <pc:docMk/>
            <pc:sldMk cId="171491174" sldId="357"/>
            <ac:picMk id="6" creationId="{A14D2DFB-BAB9-4802-AE37-C78457150F43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56:00.306" v="266" actId="478"/>
          <ac:picMkLst>
            <pc:docMk/>
            <pc:sldMk cId="171491174" sldId="357"/>
            <ac:picMk id="7" creationId="{C717AD6D-13FF-423B-AC07-01905A7A06C2}"/>
          </ac:picMkLst>
        </pc:picChg>
        <pc:picChg chg="add mod">
          <ac:chgData name="jrank (Jenishkumar Dhirajlal Rank)" userId="4f78ba23-3ec8-4db3-a9ee-4dc436597071" providerId="ADAL" clId="{5BBE2D0A-EA4E-45FD-AA1D-9050C090D1A4}" dt="2021-04-24T18:58:01.863" v="297" actId="1076"/>
          <ac:picMkLst>
            <pc:docMk/>
            <pc:sldMk cId="171491174" sldId="357"/>
            <ac:picMk id="10" creationId="{B7EA4044-9652-4FA7-BD84-9F600C99D432}"/>
          </ac:picMkLst>
        </pc:picChg>
        <pc:picChg chg="add mod">
          <ac:chgData name="jrank (Jenishkumar Dhirajlal Rank)" userId="4f78ba23-3ec8-4db3-a9ee-4dc436597071" providerId="ADAL" clId="{5BBE2D0A-EA4E-45FD-AA1D-9050C090D1A4}" dt="2021-04-24T18:58:16.074" v="302" actId="1076"/>
          <ac:picMkLst>
            <pc:docMk/>
            <pc:sldMk cId="171491174" sldId="357"/>
            <ac:picMk id="12" creationId="{7808D49E-E310-4C39-8A9E-C7BBFD1F0450}"/>
          </ac:picMkLst>
        </pc:picChg>
      </pc:sldChg>
      <pc:sldChg chg="addSp delSp modSp mod">
        <pc:chgData name="jrank (Jenishkumar Dhirajlal Rank)" userId="4f78ba23-3ec8-4db3-a9ee-4dc436597071" providerId="ADAL" clId="{5BBE2D0A-EA4E-45FD-AA1D-9050C090D1A4}" dt="2021-04-24T18:59:01.438" v="314" actId="1076"/>
        <pc:sldMkLst>
          <pc:docMk/>
          <pc:sldMk cId="401850564" sldId="358"/>
        </pc:sldMkLst>
        <pc:picChg chg="add del mod">
          <ac:chgData name="jrank (Jenishkumar Dhirajlal Rank)" userId="4f78ba23-3ec8-4db3-a9ee-4dc436597071" providerId="ADAL" clId="{5BBE2D0A-EA4E-45FD-AA1D-9050C090D1A4}" dt="2021-04-24T18:58:31.370" v="303" actId="478"/>
          <ac:picMkLst>
            <pc:docMk/>
            <pc:sldMk cId="401850564" sldId="358"/>
            <ac:picMk id="3" creationId="{69AE858B-F311-4A3B-BA57-698D559CA958}"/>
          </ac:picMkLst>
        </pc:picChg>
        <pc:picChg chg="add mod">
          <ac:chgData name="jrank (Jenishkumar Dhirajlal Rank)" userId="4f78ba23-3ec8-4db3-a9ee-4dc436597071" providerId="ADAL" clId="{5BBE2D0A-EA4E-45FD-AA1D-9050C090D1A4}" dt="2021-04-24T18:58:44.882" v="308" actId="1076"/>
          <ac:picMkLst>
            <pc:docMk/>
            <pc:sldMk cId="401850564" sldId="358"/>
            <ac:picMk id="4" creationId="{50A86BF4-20A5-4271-9057-F4BA2DF86F32}"/>
          </ac:picMkLst>
        </pc:picChg>
        <pc:picChg chg="del">
          <ac:chgData name="jrank (Jenishkumar Dhirajlal Rank)" userId="4f78ba23-3ec8-4db3-a9ee-4dc436597071" providerId="ADAL" clId="{5BBE2D0A-EA4E-45FD-AA1D-9050C090D1A4}" dt="2021-04-18T18:31:13.229" v="153" actId="478"/>
          <ac:picMkLst>
            <pc:docMk/>
            <pc:sldMk cId="401850564" sldId="358"/>
            <ac:picMk id="4" creationId="{90BCB8AB-0C3A-45FD-B8CE-267E3244F50F}"/>
          </ac:picMkLst>
        </pc:picChg>
        <pc:picChg chg="del">
          <ac:chgData name="jrank (Jenishkumar Dhirajlal Rank)" userId="4f78ba23-3ec8-4db3-a9ee-4dc436597071" providerId="ADAL" clId="{5BBE2D0A-EA4E-45FD-AA1D-9050C090D1A4}" dt="2021-04-18T18:31:42.843" v="161" actId="478"/>
          <ac:picMkLst>
            <pc:docMk/>
            <pc:sldMk cId="401850564" sldId="358"/>
            <ac:picMk id="6" creationId="{F9710EBD-9527-4514-88BD-6DD9C2826FBD}"/>
          </ac:picMkLst>
        </pc:picChg>
        <pc:picChg chg="add mod">
          <ac:chgData name="jrank (Jenishkumar Dhirajlal Rank)" userId="4f78ba23-3ec8-4db3-a9ee-4dc436597071" providerId="ADAL" clId="{5BBE2D0A-EA4E-45FD-AA1D-9050C090D1A4}" dt="2021-04-24T18:59:01.438" v="314" actId="1076"/>
          <ac:picMkLst>
            <pc:docMk/>
            <pc:sldMk cId="401850564" sldId="358"/>
            <ac:picMk id="6" creationId="{FC98E30A-773A-4DFE-909E-A991777574FB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58:46.248" v="309" actId="478"/>
          <ac:picMkLst>
            <pc:docMk/>
            <pc:sldMk cId="401850564" sldId="358"/>
            <ac:picMk id="7" creationId="{65FEF610-016B-41DE-8C8C-0A785921BAE0}"/>
          </ac:picMkLst>
        </pc:picChg>
      </pc:sldChg>
      <pc:sldChg chg="addSp delSp modSp mod">
        <pc:chgData name="jrank (Jenishkumar Dhirajlal Rank)" userId="4f78ba23-3ec8-4db3-a9ee-4dc436597071" providerId="ADAL" clId="{5BBE2D0A-EA4E-45FD-AA1D-9050C090D1A4}" dt="2021-04-24T18:59:51.881" v="330" actId="1076"/>
        <pc:sldMkLst>
          <pc:docMk/>
          <pc:sldMk cId="2714022758" sldId="359"/>
        </pc:sldMkLst>
        <pc:picChg chg="add del mod">
          <ac:chgData name="jrank (Jenishkumar Dhirajlal Rank)" userId="4f78ba23-3ec8-4db3-a9ee-4dc436597071" providerId="ADAL" clId="{5BBE2D0A-EA4E-45FD-AA1D-9050C090D1A4}" dt="2021-04-24T18:59:11.492" v="315" actId="478"/>
          <ac:picMkLst>
            <pc:docMk/>
            <pc:sldMk cId="2714022758" sldId="359"/>
            <ac:picMk id="3" creationId="{6BE785BB-2FE7-451A-AB3A-E6552EA32E73}"/>
          </ac:picMkLst>
        </pc:picChg>
        <pc:picChg chg="del">
          <ac:chgData name="jrank (Jenishkumar Dhirajlal Rank)" userId="4f78ba23-3ec8-4db3-a9ee-4dc436597071" providerId="ADAL" clId="{5BBE2D0A-EA4E-45FD-AA1D-9050C090D1A4}" dt="2021-04-18T18:32:20.987" v="170" actId="478"/>
          <ac:picMkLst>
            <pc:docMk/>
            <pc:sldMk cId="2714022758" sldId="359"/>
            <ac:picMk id="4" creationId="{9ED4AD68-449F-4F8C-B1FC-DE186A8B7212}"/>
          </ac:picMkLst>
        </pc:picChg>
        <pc:picChg chg="add mod">
          <ac:chgData name="jrank (Jenishkumar Dhirajlal Rank)" userId="4f78ba23-3ec8-4db3-a9ee-4dc436597071" providerId="ADAL" clId="{5BBE2D0A-EA4E-45FD-AA1D-9050C090D1A4}" dt="2021-04-24T18:59:28.921" v="322" actId="1076"/>
          <ac:picMkLst>
            <pc:docMk/>
            <pc:sldMk cId="2714022758" sldId="359"/>
            <ac:picMk id="4" creationId="{E158DB3D-32EC-4A10-A3FE-DC40E1473DCA}"/>
          </ac:picMkLst>
        </pc:picChg>
        <pc:picChg chg="del">
          <ac:chgData name="jrank (Jenishkumar Dhirajlal Rank)" userId="4f78ba23-3ec8-4db3-a9ee-4dc436597071" providerId="ADAL" clId="{5BBE2D0A-EA4E-45FD-AA1D-9050C090D1A4}" dt="2021-04-18T18:32:42.307" v="178" actId="478"/>
          <ac:picMkLst>
            <pc:docMk/>
            <pc:sldMk cId="2714022758" sldId="359"/>
            <ac:picMk id="6" creationId="{DBE599F5-E115-4648-BA41-325975C52B75}"/>
          </ac:picMkLst>
        </pc:picChg>
        <pc:picChg chg="add mod">
          <ac:chgData name="jrank (Jenishkumar Dhirajlal Rank)" userId="4f78ba23-3ec8-4db3-a9ee-4dc436597071" providerId="ADAL" clId="{5BBE2D0A-EA4E-45FD-AA1D-9050C090D1A4}" dt="2021-04-24T18:59:51.881" v="330" actId="1076"/>
          <ac:picMkLst>
            <pc:docMk/>
            <pc:sldMk cId="2714022758" sldId="359"/>
            <ac:picMk id="6" creationId="{F76E7D7D-BC16-4E0B-A55C-B5445F716BEC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59:30.097" v="323" actId="478"/>
          <ac:picMkLst>
            <pc:docMk/>
            <pc:sldMk cId="2714022758" sldId="359"/>
            <ac:picMk id="7" creationId="{5808DC11-3D70-4AD6-94FA-CAF037173C27}"/>
          </ac:picMkLst>
        </pc:picChg>
      </pc:sldChg>
      <pc:sldChg chg="addSp delSp modSp add mod">
        <pc:chgData name="jrank (Jenishkumar Dhirajlal Rank)" userId="4f78ba23-3ec8-4db3-a9ee-4dc436597071" providerId="ADAL" clId="{5BBE2D0A-EA4E-45FD-AA1D-9050C090D1A4}" dt="2021-04-24T18:55:18.191" v="257" actId="20577"/>
        <pc:sldMkLst>
          <pc:docMk/>
          <pc:sldMk cId="1178783184" sldId="360"/>
        </pc:sldMkLst>
        <pc:spChg chg="mod">
          <ac:chgData name="jrank (Jenishkumar Dhirajlal Rank)" userId="4f78ba23-3ec8-4db3-a9ee-4dc436597071" providerId="ADAL" clId="{5BBE2D0A-EA4E-45FD-AA1D-9050C090D1A4}" dt="2021-04-18T18:33:40.039" v="184"/>
          <ac:spMkLst>
            <pc:docMk/>
            <pc:sldMk cId="1178783184" sldId="360"/>
            <ac:spMk id="9" creationId="{1B6C6BD0-EDC9-7C44-A414-B66D25E34B52}"/>
          </ac:spMkLst>
        </pc:spChg>
        <pc:spChg chg="mod">
          <ac:chgData name="jrank (Jenishkumar Dhirajlal Rank)" userId="4f78ba23-3ec8-4db3-a9ee-4dc436597071" providerId="ADAL" clId="{5BBE2D0A-EA4E-45FD-AA1D-9050C090D1A4}" dt="2021-04-18T18:25:43.929" v="21"/>
          <ac:spMkLst>
            <pc:docMk/>
            <pc:sldMk cId="1178783184" sldId="360"/>
            <ac:spMk id="19" creationId="{342B2560-FAA9-124F-AD83-8C8D48E03E44}"/>
          </ac:spMkLst>
        </pc:spChg>
        <pc:spChg chg="mod">
          <ac:chgData name="jrank (Jenishkumar Dhirajlal Rank)" userId="4f78ba23-3ec8-4db3-a9ee-4dc436597071" providerId="ADAL" clId="{5BBE2D0A-EA4E-45FD-AA1D-9050C090D1A4}" dt="2021-04-24T18:55:18.191" v="257" actId="20577"/>
          <ac:spMkLst>
            <pc:docMk/>
            <pc:sldMk cId="1178783184" sldId="360"/>
            <ac:spMk id="24" creationId="{996C3DD2-045C-6945-B783-8067FCC3CDF9}"/>
          </ac:spMkLst>
        </pc:spChg>
        <pc:picChg chg="add mod">
          <ac:chgData name="jrank (Jenishkumar Dhirajlal Rank)" userId="4f78ba23-3ec8-4db3-a9ee-4dc436597071" providerId="ADAL" clId="{5BBE2D0A-EA4E-45FD-AA1D-9050C090D1A4}" dt="2021-04-24T18:53:59.835" v="239" actId="14100"/>
          <ac:picMkLst>
            <pc:docMk/>
            <pc:sldMk cId="1178783184" sldId="360"/>
            <ac:picMk id="3" creationId="{1DF5D5CC-BE12-46D2-B750-4C8C2F250E68}"/>
          </ac:picMkLst>
        </pc:picChg>
        <pc:picChg chg="del">
          <ac:chgData name="jrank (Jenishkumar Dhirajlal Rank)" userId="4f78ba23-3ec8-4db3-a9ee-4dc436597071" providerId="ADAL" clId="{5BBE2D0A-EA4E-45FD-AA1D-9050C090D1A4}" dt="2021-04-18T18:26:34.294" v="52" actId="478"/>
          <ac:picMkLst>
            <pc:docMk/>
            <pc:sldMk cId="1178783184" sldId="360"/>
            <ac:picMk id="3" creationId="{5FEA9CA8-E9C5-420A-852A-F4A604966FFC}"/>
          </ac:picMkLst>
        </pc:picChg>
        <pc:picChg chg="add del mod">
          <ac:chgData name="jrank (Jenishkumar Dhirajlal Rank)" userId="4f78ba23-3ec8-4db3-a9ee-4dc436597071" providerId="ADAL" clId="{5BBE2D0A-EA4E-45FD-AA1D-9050C090D1A4}" dt="2021-04-18T18:26:15.060" v="46" actId="478"/>
          <ac:picMkLst>
            <pc:docMk/>
            <pc:sldMk cId="1178783184" sldId="360"/>
            <ac:picMk id="4" creationId="{A0EC3C04-16C3-4068-A7C9-BA4213325C18}"/>
          </ac:picMkLst>
        </pc:picChg>
        <pc:picChg chg="add del mod modCrop">
          <ac:chgData name="jrank (Jenishkumar Dhirajlal Rank)" userId="4f78ba23-3ec8-4db3-a9ee-4dc436597071" providerId="ADAL" clId="{5BBE2D0A-EA4E-45FD-AA1D-9050C090D1A4}" dt="2021-04-24T18:55:03.393" v="254" actId="478"/>
          <ac:picMkLst>
            <pc:docMk/>
            <pc:sldMk cId="1178783184" sldId="360"/>
            <ac:picMk id="5" creationId="{CE4672B1-314A-4AA1-ACBB-EDACA166863C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54:03.080" v="240" actId="478"/>
          <ac:picMkLst>
            <pc:docMk/>
            <pc:sldMk cId="1178783184" sldId="360"/>
            <ac:picMk id="6" creationId="{789CEB78-F71B-4640-B787-1661702122AE}"/>
          </ac:picMkLst>
        </pc:picChg>
        <pc:picChg chg="add del mod">
          <ac:chgData name="jrank (Jenishkumar Dhirajlal Rank)" userId="4f78ba23-3ec8-4db3-a9ee-4dc436597071" providerId="ADAL" clId="{5BBE2D0A-EA4E-45FD-AA1D-9050C090D1A4}" dt="2021-04-24T18:53:33.545" v="223" actId="478"/>
          <ac:picMkLst>
            <pc:docMk/>
            <pc:sldMk cId="1178783184" sldId="360"/>
            <ac:picMk id="8" creationId="{572C94FA-B84A-485F-93A2-478C2423234D}"/>
          </ac:picMkLst>
        </pc:picChg>
        <pc:picChg chg="add mod">
          <ac:chgData name="jrank (Jenishkumar Dhirajlal Rank)" userId="4f78ba23-3ec8-4db3-a9ee-4dc436597071" providerId="ADAL" clId="{5BBE2D0A-EA4E-45FD-AA1D-9050C090D1A4}" dt="2021-04-24T18:55:13.247" v="256" actId="14100"/>
          <ac:picMkLst>
            <pc:docMk/>
            <pc:sldMk cId="1178783184" sldId="360"/>
            <ac:picMk id="10" creationId="{323F06AD-4FC9-435D-A674-E4823BE001B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 xchange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645152"/>
            <a:ext cx="10058400" cy="1143000"/>
          </a:xfrm>
        </p:spPr>
        <p:txBody>
          <a:bodyPr>
            <a:noAutofit/>
          </a:bodyPr>
          <a:lstStyle/>
          <a:p>
            <a:r>
              <a:rPr lang="en-US" sz="2000" b="1" dirty="0"/>
              <a:t>202101 IC115 group-9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Jenishkumar dhirajlal rank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Dipesh kamleshbhai patel</a:t>
            </a:r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>
            <a:noAutofit/>
          </a:bodyPr>
          <a:lstStyle/>
          <a:p>
            <a:r>
              <a:rPr lang="en-US" sz="4000" dirty="0"/>
              <a:t>Website Wireframes (CONT.)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6371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RECOVER USERNAME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76218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FORGOT PASSWORD</a:t>
            </a:r>
          </a:p>
        </p:txBody>
      </p:sp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614447B-2D6E-4DB2-854D-271BEB711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93" y="1871183"/>
            <a:ext cx="4799569" cy="3041359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4A0FC9-4140-4BD9-9BEB-6F83514A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11" y="1871182"/>
            <a:ext cx="4799569" cy="30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4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>
            <a:noAutofit/>
          </a:bodyPr>
          <a:lstStyle/>
          <a:p>
            <a:r>
              <a:rPr lang="en-US" sz="4000" dirty="0"/>
              <a:t>Website Wireframes (CONT.)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6371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BROWSE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76218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VIEW BOOK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70A199-9F5E-4159-B9BC-BFFCD857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68" y="1718422"/>
            <a:ext cx="4402610" cy="3346882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EF08FF-C218-42B3-847A-FC92FCDF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456" y="1842172"/>
            <a:ext cx="4402611" cy="30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>
            <a:noAutofit/>
          </a:bodyPr>
          <a:lstStyle/>
          <a:p>
            <a:r>
              <a:rPr lang="en-US" sz="4000" dirty="0"/>
              <a:t>Website Wireframes (CONT.)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6371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ADD BOOK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76218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ADD CONFIRM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B7EA4044-9652-4FA7-BD84-9F600C99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46" y="1668132"/>
            <a:ext cx="4198662" cy="3521735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08D49E-E310-4C39-8A9E-C7BBFD1F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70" y="1913096"/>
            <a:ext cx="4667284" cy="29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>
            <a:noAutofit/>
          </a:bodyPr>
          <a:lstStyle/>
          <a:p>
            <a:r>
              <a:rPr lang="en-US" sz="4000" dirty="0"/>
              <a:t>Website Wireframes (CONT.)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6371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MY PROFILE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76218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EDIT PROFILE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0A86BF4-20A5-4271-9057-F4BA2DF8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104" y="1714500"/>
            <a:ext cx="3590193" cy="342900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C98E30A-773A-4DFE-909E-A9917775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03" y="1571624"/>
            <a:ext cx="3590193" cy="37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>
            <a:noAutofit/>
          </a:bodyPr>
          <a:lstStyle/>
          <a:p>
            <a:r>
              <a:rPr lang="en-US" sz="4000" dirty="0"/>
              <a:t>Website Wireframes (CONT.)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6371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MY INVENTORY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76218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REMOVE BOOK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E158DB3D-32EC-4A10-A3FE-DC40E147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36" y="1617807"/>
            <a:ext cx="3080082" cy="3636383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6E7D7D-BC16-4E0B-A55C-B5445F71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4535"/>
            <a:ext cx="4634732" cy="29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2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4866249"/>
            <a:ext cx="10113645" cy="743682"/>
          </a:xfrm>
        </p:spPr>
        <p:txBody>
          <a:bodyPr/>
          <a:lstStyle/>
          <a:p>
            <a:r>
              <a:rPr lang="en-US" sz="4000" dirty="0"/>
              <a:t>Thank You!!!</a:t>
            </a:r>
          </a:p>
        </p:txBody>
      </p:sp>
      <p:pic>
        <p:nvPicPr>
          <p:cNvPr id="6" name="Picture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DFF3F35-43EF-4E03-9956-40FF68795D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219" b="-230"/>
          <a:stretch/>
        </p:blipFill>
        <p:spPr>
          <a:xfrm>
            <a:off x="635001" y="612559"/>
            <a:ext cx="10921998" cy="3888420"/>
          </a:xfrm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Theme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Book eXchange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7B24BE-A9FE-4B93-AC59-4C6CFA92D38F}"/>
              </a:ext>
            </a:extLst>
          </p:cNvPr>
          <p:cNvCxnSpPr>
            <a:cxnSpLocks/>
          </p:cNvCxnSpPr>
          <p:nvPr/>
        </p:nvCxnSpPr>
        <p:spPr>
          <a:xfrm>
            <a:off x="5397567" y="1118586"/>
            <a:ext cx="0" cy="47229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5110527A-C50A-4DCF-9ECA-F9378C70B1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644" b="21644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308350" algn="l"/>
              </a:tabLs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pc="200" dirty="0"/>
              <a:t>“Exchanging books save you time, money, shelf space, and environment.”</a:t>
            </a:r>
            <a:endParaRPr lang="en-US" spc="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Website Definition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BookXchange is a community for exchanging used books for free.</a:t>
            </a:r>
          </a:p>
          <a:p>
            <a:r>
              <a:rPr lang="en-IN" dirty="0"/>
              <a:t>It's a great crime to have a book disappear, out of print, for none to read. We keep books in circulation and find new readers for them</a:t>
            </a:r>
            <a:r>
              <a:rPr lang="en-US" dirty="0"/>
              <a:t>. </a:t>
            </a:r>
          </a:p>
          <a:p>
            <a:r>
              <a:rPr lang="en-US" dirty="0"/>
              <a:t>You give your books you no longer need in exchange for book you really want. </a:t>
            </a:r>
          </a:p>
          <a:p>
            <a:r>
              <a:rPr lang="en-US" dirty="0"/>
              <a:t>We strive to make a platform where locals exchange books and try to contribute to the community.  </a:t>
            </a:r>
          </a:p>
          <a:p>
            <a:endParaRPr lang="en-US" dirty="0"/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CBB12EC-C01E-44FC-9386-9EBDFCA012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0" b="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4BA9-8741-4C3C-AD2E-50EB0D80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Use case diagram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3297D79-3411-43A1-9CE9-9F8F1F38C5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3779" y="912508"/>
            <a:ext cx="4662591" cy="5032983"/>
          </a:xfrm>
        </p:spPr>
      </p:pic>
    </p:spTree>
    <p:extLst>
      <p:ext uri="{BB962C8B-B14F-4D97-AF65-F5344CB8AC3E}">
        <p14:creationId xmlns:p14="http://schemas.microsoft.com/office/powerpoint/2010/main" val="344997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>
            <a:noAutofit/>
          </a:bodyPr>
          <a:lstStyle/>
          <a:p>
            <a:r>
              <a:rPr lang="en-US" sz="4000" dirty="0"/>
              <a:t>Website Wireframes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6371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WEBSITE INDEX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76218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HOME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C9C096D-47F8-4610-80FA-9F0D831E5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13096"/>
            <a:ext cx="4667284" cy="295753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C908C7A-7879-4015-94D7-7DE80901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282" y="1913096"/>
            <a:ext cx="4667284" cy="29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>
            <a:noAutofit/>
          </a:bodyPr>
          <a:lstStyle/>
          <a:p>
            <a:r>
              <a:rPr lang="en-US" sz="4000" dirty="0"/>
              <a:t>Website Wireframes (CONT.)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6371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ABOUT US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76218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CONTACT US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FDF9E77-1F00-4F59-97E5-E3C39E3B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897155"/>
            <a:ext cx="4717595" cy="298941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186B9D9-3075-4A8C-80B5-9F8A65EF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24" y="1897154"/>
            <a:ext cx="4717595" cy="29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3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>
            <a:noAutofit/>
          </a:bodyPr>
          <a:lstStyle/>
          <a:p>
            <a:r>
              <a:rPr lang="en-US" sz="4000"/>
              <a:t>Website Wireframes (CONT.)</a:t>
            </a:r>
            <a:endParaRPr lang="en-US" sz="40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6371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FAQ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76218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Success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F5D5CC-BE12-46D2-B750-4C8C2F25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81" y="1913096"/>
            <a:ext cx="4667284" cy="295753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3F06AD-4FC9-435D-A674-E4823BE00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280" y="1913096"/>
            <a:ext cx="4667285" cy="29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8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>
            <a:noAutofit/>
          </a:bodyPr>
          <a:lstStyle/>
          <a:p>
            <a:r>
              <a:rPr lang="en-US" sz="4000" dirty="0"/>
              <a:t>Website Wireframes (CONT.)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6371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SIGN UP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76218" y="5253271"/>
            <a:ext cx="2919413" cy="583534"/>
          </a:xfrm>
        </p:spPr>
        <p:txBody>
          <a:bodyPr>
            <a:normAutofit/>
          </a:bodyPr>
          <a:lstStyle/>
          <a:p>
            <a:r>
              <a:rPr lang="en-US" sz="1600" dirty="0"/>
              <a:t>SIGN IN</a:t>
            </a:r>
          </a:p>
        </p:txBody>
      </p:sp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343A14A-A936-4017-AE1D-F9DA86829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913095"/>
            <a:ext cx="4717595" cy="298941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12336A3-3B24-4B77-96F0-92EE8253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26" y="1897155"/>
            <a:ext cx="4717595" cy="29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174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79</TotalTime>
  <Words>188</Words>
  <Application>Microsoft Office PowerPoint</Application>
  <PresentationFormat>Widescreen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RetrospectVTI</vt:lpstr>
      <vt:lpstr>Book xchange</vt:lpstr>
      <vt:lpstr>Theme</vt:lpstr>
      <vt:lpstr>MOTIVATION</vt:lpstr>
      <vt:lpstr>Website Definition</vt:lpstr>
      <vt:lpstr>Use case diagram</vt:lpstr>
      <vt:lpstr>Website Wireframes</vt:lpstr>
      <vt:lpstr>Website Wireframes (CONT.)</vt:lpstr>
      <vt:lpstr>Website Wireframes (CONT.)</vt:lpstr>
      <vt:lpstr>Website Wireframes (CONT.)</vt:lpstr>
      <vt:lpstr>Website Wireframes (CONT.)</vt:lpstr>
      <vt:lpstr>Website Wireframes (CONT.)</vt:lpstr>
      <vt:lpstr>Website Wireframes (CONT.)</vt:lpstr>
      <vt:lpstr>Website Wireframes (CONT.)</vt:lpstr>
      <vt:lpstr>Website Wireframes (CONT.)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xchange</dc:title>
  <dc:creator>dpatel36 (Dipesh Patel)</dc:creator>
  <cp:lastModifiedBy>jrank (Jenishkumar Dhirajlal Rank)</cp:lastModifiedBy>
  <cp:revision>5</cp:revision>
  <dcterms:created xsi:type="dcterms:W3CDTF">2021-04-07T01:24:15Z</dcterms:created>
  <dcterms:modified xsi:type="dcterms:W3CDTF">2021-04-24T19:01:29Z</dcterms:modified>
</cp:coreProperties>
</file>